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83" r:id="rId4"/>
    <p:sldId id="284" r:id="rId6"/>
    <p:sldId id="285" r:id="rId7"/>
    <p:sldId id="259" r:id="rId8"/>
    <p:sldId id="260" r:id="rId9"/>
    <p:sldId id="286" r:id="rId10"/>
    <p:sldId id="287" r:id="rId11"/>
    <p:sldId id="297" r:id="rId12"/>
    <p:sldId id="288" r:id="rId13"/>
    <p:sldId id="263" r:id="rId14"/>
    <p:sldId id="298" r:id="rId15"/>
    <p:sldId id="299" r:id="rId16"/>
    <p:sldId id="300" r:id="rId17"/>
    <p:sldId id="301" r:id="rId18"/>
    <p:sldId id="302" r:id="rId19"/>
    <p:sldId id="289" r:id="rId20"/>
    <p:sldId id="264" r:id="rId21"/>
    <p:sldId id="303" r:id="rId22"/>
    <p:sldId id="304" r:id="rId23"/>
    <p:sldId id="290" r:id="rId24"/>
    <p:sldId id="269" r:id="rId25"/>
    <p:sldId id="305" r:id="rId26"/>
    <p:sldId id="277" r:id="rId27"/>
    <p:sldId id="291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602"/>
  </p:normalViewPr>
  <p:slideViewPr>
    <p:cSldViewPr snapToGrid="0" snapToObjects="1">
      <p:cViewPr varScale="1">
        <p:scale>
          <a:sx n="63" d="100"/>
          <a:sy n="63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6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评估结果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U-Net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Dice Coefficient</c:v>
                </c:pt>
                <c:pt idx="1">
                  <c:v>Sensitivity</c:v>
                </c:pt>
                <c:pt idx="2">
                  <c:v>Specificity</c:v>
                </c:pt>
                <c:pt idx="3">
                  <c:v>Precision 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76.48</c:v>
                </c:pt>
                <c:pt idx="1">
                  <c:v>75.96</c:v>
                </c:pt>
                <c:pt idx="2">
                  <c:v>99.14</c:v>
                </c:pt>
                <c:pt idx="3">
                  <c:v>78.49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SegNet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Dice Coefficient</c:v>
                </c:pt>
                <c:pt idx="1">
                  <c:v>Sensitivity</c:v>
                </c:pt>
                <c:pt idx="2">
                  <c:v>Specificity</c:v>
                </c:pt>
                <c:pt idx="3">
                  <c:v>Precision 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64.93</c:v>
                </c:pt>
                <c:pt idx="1">
                  <c:v>68.91</c:v>
                </c:pt>
                <c:pt idx="2">
                  <c:v>98.06</c:v>
                </c:pt>
                <c:pt idx="3">
                  <c:v>65.14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PSPNet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Dice Coefficient</c:v>
                </c:pt>
                <c:pt idx="1">
                  <c:v>Sensitivity</c:v>
                </c:pt>
                <c:pt idx="2">
                  <c:v>Specificity</c:v>
                </c:pt>
                <c:pt idx="3">
                  <c:v>Precision 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39.82</c:v>
                </c:pt>
                <c:pt idx="1">
                  <c:v>30.27</c:v>
                </c:pt>
                <c:pt idx="2">
                  <c:v>99.89</c:v>
                </c:pt>
                <c:pt idx="3">
                  <c:v>71.89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BiSeNetV2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Sheet1!$B$1:$E$1</c:f>
              <c:strCache>
                <c:ptCount val="4"/>
                <c:pt idx="0">
                  <c:v>Dice Coefficient</c:v>
                </c:pt>
                <c:pt idx="1">
                  <c:v>Sensitivity</c:v>
                </c:pt>
                <c:pt idx="2">
                  <c:v>Specificity</c:v>
                </c:pt>
                <c:pt idx="3">
                  <c:v>Precision 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4"/>
                <c:pt idx="0">
                  <c:v>71.83</c:v>
                </c:pt>
                <c:pt idx="1">
                  <c:v>72.93</c:v>
                </c:pt>
                <c:pt idx="2">
                  <c:v>98.75</c:v>
                </c:pt>
                <c:pt idx="3">
                  <c:v>74.05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2762991"/>
        <c:axId val="1620767391"/>
      </c:barChart>
      <c:catAx>
        <c:axId val="156276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20767391"/>
        <c:crosses val="autoZero"/>
        <c:auto val="1"/>
        <c:lblAlgn val="ctr"/>
        <c:lblOffset val="100"/>
        <c:noMultiLvlLbl val="0"/>
      </c:catAx>
      <c:valAx>
        <c:axId val="162076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562762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44BF2-17D0-4170-986A-F659DCBFD5DA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F791453-7C90-4BCF-ACF2-816DED568685}">
      <dgm:prSet/>
      <dgm:spPr/>
      <dgm:t>
        <a:bodyPr/>
        <a:lstStyle/>
        <a:p>
          <a:r>
            <a:rPr lang="zh-CN" dirty="0"/>
            <a:t>临床诊断</a:t>
          </a:r>
          <a:endParaRPr lang="zh-CN" altLang="en-US" dirty="0"/>
        </a:p>
      </dgm:t>
    </dgm:pt>
    <dgm:pt modelId="{E42879B9-5923-48B9-A985-5B75DA39123A}" cxnId="{B799888E-AE75-4E10-8EED-147ABEBBCE09}" type="parTrans">
      <dgm:prSet/>
      <dgm:spPr/>
      <dgm:t>
        <a:bodyPr/>
        <a:lstStyle/>
        <a:p>
          <a:endParaRPr lang="zh-CN" altLang="en-US"/>
        </a:p>
      </dgm:t>
    </dgm:pt>
    <dgm:pt modelId="{E3603566-7012-41BB-AE03-56FA02209566}" cxnId="{B799888E-AE75-4E10-8EED-147ABEBBCE09}" type="sibTrans">
      <dgm:prSet/>
      <dgm:spPr/>
      <dgm:t>
        <a:bodyPr/>
        <a:lstStyle/>
        <a:p>
          <a:endParaRPr lang="zh-CN" altLang="en-US"/>
        </a:p>
      </dgm:t>
    </dgm:pt>
    <dgm:pt modelId="{CD16C954-33C3-416D-8FF6-7932F987811C}">
      <dgm:prSet/>
      <dgm:spPr/>
      <dgm:t>
        <a:bodyPr/>
        <a:lstStyle/>
        <a:p>
          <a:r>
            <a:rPr lang="zh-CN" dirty="0"/>
            <a:t>治疗规划</a:t>
          </a:r>
          <a:endParaRPr lang="zh-CN" altLang="en-US" dirty="0"/>
        </a:p>
      </dgm:t>
    </dgm:pt>
    <dgm:pt modelId="{B4992754-E3D3-4801-BB70-733F4707F0A4}" cxnId="{AF1D3F3F-C66D-4E9A-A8F1-D80DD02F0FF3}" type="parTrans">
      <dgm:prSet/>
      <dgm:spPr/>
      <dgm:t>
        <a:bodyPr/>
        <a:lstStyle/>
        <a:p>
          <a:endParaRPr lang="zh-CN" altLang="en-US"/>
        </a:p>
      </dgm:t>
    </dgm:pt>
    <dgm:pt modelId="{5564FAAE-85DC-4BBE-B8C6-0054567711E1}" cxnId="{AF1D3F3F-C66D-4E9A-A8F1-D80DD02F0FF3}" type="sibTrans">
      <dgm:prSet/>
      <dgm:spPr/>
      <dgm:t>
        <a:bodyPr/>
        <a:lstStyle/>
        <a:p>
          <a:endParaRPr lang="zh-CN" altLang="en-US"/>
        </a:p>
      </dgm:t>
    </dgm:pt>
    <dgm:pt modelId="{F6501560-3A16-4DDF-A121-E5EF654BDE5C}">
      <dgm:prSet/>
      <dgm:spPr/>
      <dgm:t>
        <a:bodyPr/>
        <a:lstStyle/>
        <a:p>
          <a:r>
            <a:rPr lang="zh-CN"/>
            <a:t>疾病监测</a:t>
          </a:r>
          <a:endParaRPr lang="zh-CN" altLang="en-US"/>
        </a:p>
      </dgm:t>
    </dgm:pt>
    <dgm:pt modelId="{EBCCA6C0-1A70-45B0-AB3C-E44FFD9FBDD5}" cxnId="{06E4A18B-29D7-41D4-A741-114E087466ED}" type="parTrans">
      <dgm:prSet/>
      <dgm:spPr/>
      <dgm:t>
        <a:bodyPr/>
        <a:lstStyle/>
        <a:p>
          <a:endParaRPr lang="zh-CN" altLang="en-US"/>
        </a:p>
      </dgm:t>
    </dgm:pt>
    <dgm:pt modelId="{B39CC988-7B29-4FE0-B727-5174F14B6072}" cxnId="{06E4A18B-29D7-41D4-A741-114E087466ED}" type="sibTrans">
      <dgm:prSet/>
      <dgm:spPr/>
      <dgm:t>
        <a:bodyPr/>
        <a:lstStyle/>
        <a:p>
          <a:endParaRPr lang="zh-CN" altLang="en-US"/>
        </a:p>
      </dgm:t>
    </dgm:pt>
    <dgm:pt modelId="{0AB0B3C4-393B-4433-BA04-FE1065476FF3}" type="pres">
      <dgm:prSet presAssocID="{01D44BF2-17D0-4170-986A-F659DCBFD5DA}" presName="Name0" presStyleCnt="0">
        <dgm:presLayoutVars>
          <dgm:dir/>
          <dgm:resizeHandles val="exact"/>
        </dgm:presLayoutVars>
      </dgm:prSet>
      <dgm:spPr/>
    </dgm:pt>
    <dgm:pt modelId="{17644C0D-E018-40C1-B217-EA84CD107F86}" type="pres">
      <dgm:prSet presAssocID="{FF791453-7C90-4BCF-ACF2-816DED568685}" presName="node" presStyleLbl="node1" presStyleIdx="0" presStyleCnt="3">
        <dgm:presLayoutVars>
          <dgm:bulletEnabled val="1"/>
        </dgm:presLayoutVars>
      </dgm:prSet>
      <dgm:spPr/>
    </dgm:pt>
    <dgm:pt modelId="{28910A74-D9DF-40AF-B8A5-4D001A06ECA7}" type="pres">
      <dgm:prSet presAssocID="{E3603566-7012-41BB-AE03-56FA02209566}" presName="sibTrans" presStyleCnt="0"/>
      <dgm:spPr/>
    </dgm:pt>
    <dgm:pt modelId="{F08191F3-71A9-474E-9D6F-D985E0BD6B8C}" type="pres">
      <dgm:prSet presAssocID="{CD16C954-33C3-416D-8FF6-7932F987811C}" presName="node" presStyleLbl="node1" presStyleIdx="1" presStyleCnt="3">
        <dgm:presLayoutVars>
          <dgm:bulletEnabled val="1"/>
        </dgm:presLayoutVars>
      </dgm:prSet>
      <dgm:spPr/>
    </dgm:pt>
    <dgm:pt modelId="{995D998A-D5A4-4288-8EC9-7F8F11BA567B}" type="pres">
      <dgm:prSet presAssocID="{5564FAAE-85DC-4BBE-B8C6-0054567711E1}" presName="sibTrans" presStyleCnt="0"/>
      <dgm:spPr/>
    </dgm:pt>
    <dgm:pt modelId="{4DE264BB-EA9D-48A1-83E5-5AB87DA23695}" type="pres">
      <dgm:prSet presAssocID="{F6501560-3A16-4DDF-A121-E5EF654BDE5C}" presName="node" presStyleLbl="node1" presStyleIdx="2" presStyleCnt="3">
        <dgm:presLayoutVars>
          <dgm:bulletEnabled val="1"/>
        </dgm:presLayoutVars>
      </dgm:prSet>
      <dgm:spPr/>
    </dgm:pt>
  </dgm:ptLst>
  <dgm:cxnLst>
    <dgm:cxn modelId="{DAC9FE02-86A9-473D-9F9C-F4528CA3F24C}" type="presOf" srcId="{CD16C954-33C3-416D-8FF6-7932F987811C}" destId="{F08191F3-71A9-474E-9D6F-D985E0BD6B8C}" srcOrd="0" destOrd="0" presId="urn:microsoft.com/office/officeart/2005/8/layout/hList6"/>
    <dgm:cxn modelId="{AF1D3F3F-C66D-4E9A-A8F1-D80DD02F0FF3}" srcId="{01D44BF2-17D0-4170-986A-F659DCBFD5DA}" destId="{CD16C954-33C3-416D-8FF6-7932F987811C}" srcOrd="1" destOrd="0" parTransId="{B4992754-E3D3-4801-BB70-733F4707F0A4}" sibTransId="{5564FAAE-85DC-4BBE-B8C6-0054567711E1}"/>
    <dgm:cxn modelId="{06E4A18B-29D7-41D4-A741-114E087466ED}" srcId="{01D44BF2-17D0-4170-986A-F659DCBFD5DA}" destId="{F6501560-3A16-4DDF-A121-E5EF654BDE5C}" srcOrd="2" destOrd="0" parTransId="{EBCCA6C0-1A70-45B0-AB3C-E44FFD9FBDD5}" sibTransId="{B39CC988-7B29-4FE0-B727-5174F14B6072}"/>
    <dgm:cxn modelId="{B799888E-AE75-4E10-8EED-147ABEBBCE09}" srcId="{01D44BF2-17D0-4170-986A-F659DCBFD5DA}" destId="{FF791453-7C90-4BCF-ACF2-816DED568685}" srcOrd="0" destOrd="0" parTransId="{E42879B9-5923-48B9-A985-5B75DA39123A}" sibTransId="{E3603566-7012-41BB-AE03-56FA02209566}"/>
    <dgm:cxn modelId="{4D4408CC-9662-4B6B-B034-5305925C27E9}" type="presOf" srcId="{F6501560-3A16-4DDF-A121-E5EF654BDE5C}" destId="{4DE264BB-EA9D-48A1-83E5-5AB87DA23695}" srcOrd="0" destOrd="0" presId="urn:microsoft.com/office/officeart/2005/8/layout/hList6"/>
    <dgm:cxn modelId="{45ED52D8-1542-4C24-872F-DDF8830E80D8}" type="presOf" srcId="{01D44BF2-17D0-4170-986A-F659DCBFD5DA}" destId="{0AB0B3C4-393B-4433-BA04-FE1065476FF3}" srcOrd="0" destOrd="0" presId="urn:microsoft.com/office/officeart/2005/8/layout/hList6"/>
    <dgm:cxn modelId="{00D4AFE8-4A19-4800-8ED4-04C7641B9A5D}" type="presOf" srcId="{FF791453-7C90-4BCF-ACF2-816DED568685}" destId="{17644C0D-E018-40C1-B217-EA84CD107F86}" srcOrd="0" destOrd="0" presId="urn:microsoft.com/office/officeart/2005/8/layout/hList6"/>
    <dgm:cxn modelId="{8E2B7326-4B81-47AF-9652-FD845CCAA170}" type="presParOf" srcId="{0AB0B3C4-393B-4433-BA04-FE1065476FF3}" destId="{17644C0D-E018-40C1-B217-EA84CD107F86}" srcOrd="0" destOrd="0" presId="urn:microsoft.com/office/officeart/2005/8/layout/hList6"/>
    <dgm:cxn modelId="{7156C1A7-BB0C-4F56-A769-165A0C939C6C}" type="presParOf" srcId="{0AB0B3C4-393B-4433-BA04-FE1065476FF3}" destId="{28910A74-D9DF-40AF-B8A5-4D001A06ECA7}" srcOrd="1" destOrd="0" presId="urn:microsoft.com/office/officeart/2005/8/layout/hList6"/>
    <dgm:cxn modelId="{E3E23CD6-E2A4-4830-AC0B-18DCC9E05EC0}" type="presParOf" srcId="{0AB0B3C4-393B-4433-BA04-FE1065476FF3}" destId="{F08191F3-71A9-474E-9D6F-D985E0BD6B8C}" srcOrd="2" destOrd="0" presId="urn:microsoft.com/office/officeart/2005/8/layout/hList6"/>
    <dgm:cxn modelId="{E93CBFF6-464D-4106-A265-27D1F2581750}" type="presParOf" srcId="{0AB0B3C4-393B-4433-BA04-FE1065476FF3}" destId="{995D998A-D5A4-4288-8EC9-7F8F11BA567B}" srcOrd="3" destOrd="0" presId="urn:microsoft.com/office/officeart/2005/8/layout/hList6"/>
    <dgm:cxn modelId="{DA43373B-3706-400E-A957-0925AD2E6368}" type="presParOf" srcId="{0AB0B3C4-393B-4433-BA04-FE1065476FF3}" destId="{4DE264BB-EA9D-48A1-83E5-5AB87DA2369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8682D-DCB0-412A-9674-81DC13CD78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85222C-24A6-4736-AB84-79D3229C9108}">
      <dgm:prSet/>
      <dgm:spPr/>
      <dgm:t>
        <a:bodyPr/>
        <a:lstStyle/>
        <a:p>
          <a:pPr algn="r"/>
          <a:r>
            <a:rPr lang="zh-CN" dirty="0"/>
            <a:t>多密度</a:t>
          </a:r>
        </a:p>
      </dgm:t>
    </dgm:pt>
    <dgm:pt modelId="{0D076CDE-542E-408F-BF78-C1AF79E7A9D7}" cxnId="{B29C4785-3DC0-4AE4-8C22-0107C9C6FE28}" type="parTrans">
      <dgm:prSet/>
      <dgm:spPr/>
      <dgm:t>
        <a:bodyPr/>
        <a:lstStyle/>
        <a:p>
          <a:pPr algn="r"/>
          <a:endParaRPr lang="zh-CN" altLang="en-US"/>
        </a:p>
      </dgm:t>
    </dgm:pt>
    <dgm:pt modelId="{514CA01B-F913-4062-9839-AEDB560802C6}" cxnId="{B29C4785-3DC0-4AE4-8C22-0107C9C6FE28}" type="sibTrans">
      <dgm:prSet/>
      <dgm:spPr/>
      <dgm:t>
        <a:bodyPr/>
        <a:lstStyle/>
        <a:p>
          <a:pPr algn="r"/>
          <a:endParaRPr lang="zh-CN" altLang="en-US"/>
        </a:p>
      </dgm:t>
    </dgm:pt>
    <dgm:pt modelId="{DE95B81A-A269-475C-8F6B-AA640B281465}">
      <dgm:prSet/>
      <dgm:spPr/>
      <dgm:t>
        <a:bodyPr/>
        <a:lstStyle/>
        <a:p>
          <a:pPr algn="r"/>
          <a:r>
            <a:rPr lang="zh-CN"/>
            <a:t>多形状</a:t>
          </a:r>
        </a:p>
      </dgm:t>
    </dgm:pt>
    <dgm:pt modelId="{E8D4859D-626D-4345-B43E-ABE5660D40BF}" cxnId="{0B1A943A-D35D-498D-8669-D42A461EE89F}" type="parTrans">
      <dgm:prSet/>
      <dgm:spPr/>
      <dgm:t>
        <a:bodyPr/>
        <a:lstStyle/>
        <a:p>
          <a:pPr algn="r"/>
          <a:endParaRPr lang="zh-CN" altLang="en-US"/>
        </a:p>
      </dgm:t>
    </dgm:pt>
    <dgm:pt modelId="{DCB533AA-9807-45FC-98DB-3E0AEFC985B8}" cxnId="{0B1A943A-D35D-498D-8669-D42A461EE89F}" type="sibTrans">
      <dgm:prSet/>
      <dgm:spPr/>
      <dgm:t>
        <a:bodyPr/>
        <a:lstStyle/>
        <a:p>
          <a:pPr algn="r"/>
          <a:endParaRPr lang="zh-CN" altLang="en-US"/>
        </a:p>
      </dgm:t>
    </dgm:pt>
    <dgm:pt modelId="{034515E5-36FA-440D-A6B8-78CF6703CB71}">
      <dgm:prSet/>
      <dgm:spPr/>
      <dgm:t>
        <a:bodyPr/>
        <a:lstStyle/>
        <a:p>
          <a:pPr algn="r"/>
          <a:r>
            <a:rPr lang="zh-CN"/>
            <a:t>多纹理</a:t>
          </a:r>
        </a:p>
      </dgm:t>
    </dgm:pt>
    <dgm:pt modelId="{6F581FE2-E0C8-472B-9F36-82D9656CA752}" cxnId="{70E83AE0-BE03-410E-8928-B2387F132BC2}" type="parTrans">
      <dgm:prSet/>
      <dgm:spPr/>
      <dgm:t>
        <a:bodyPr/>
        <a:lstStyle/>
        <a:p>
          <a:pPr algn="r"/>
          <a:endParaRPr lang="zh-CN" altLang="en-US"/>
        </a:p>
      </dgm:t>
    </dgm:pt>
    <dgm:pt modelId="{9FA3BB51-7CD8-40B7-A004-561A9D5182CA}" cxnId="{70E83AE0-BE03-410E-8928-B2387F132BC2}" type="sibTrans">
      <dgm:prSet/>
      <dgm:spPr/>
      <dgm:t>
        <a:bodyPr/>
        <a:lstStyle/>
        <a:p>
          <a:pPr algn="r"/>
          <a:endParaRPr lang="zh-CN" altLang="en-US"/>
        </a:p>
      </dgm:t>
    </dgm:pt>
    <dgm:pt modelId="{F0D123E3-844F-4A17-99E9-2586A0B33ADF}" type="pres">
      <dgm:prSet presAssocID="{C798682D-DCB0-412A-9674-81DC13CD787F}" presName="Name0" presStyleCnt="0">
        <dgm:presLayoutVars>
          <dgm:dir/>
          <dgm:animLvl val="lvl"/>
          <dgm:resizeHandles val="exact"/>
        </dgm:presLayoutVars>
      </dgm:prSet>
      <dgm:spPr/>
    </dgm:pt>
    <dgm:pt modelId="{56FF0B00-B49C-4E6B-85E3-FDA6B8F00963}" type="pres">
      <dgm:prSet presAssocID="{E685222C-24A6-4736-AB84-79D3229C9108}" presName="linNode" presStyleCnt="0"/>
      <dgm:spPr/>
    </dgm:pt>
    <dgm:pt modelId="{EFA5B414-9831-4005-81BF-FC7C9F8BDFB0}" type="pres">
      <dgm:prSet presAssocID="{E685222C-24A6-4736-AB84-79D3229C9108}" presName="parentText" presStyleLbl="node1" presStyleIdx="0" presStyleCnt="3" custScaleX="277778" custLinFactNeighborX="75498" custLinFactNeighborY="-3653">
        <dgm:presLayoutVars>
          <dgm:chMax val="1"/>
          <dgm:bulletEnabled val="1"/>
        </dgm:presLayoutVars>
      </dgm:prSet>
      <dgm:spPr/>
    </dgm:pt>
    <dgm:pt modelId="{AE4DDE7A-606B-482D-8092-A1208B219553}" type="pres">
      <dgm:prSet presAssocID="{514CA01B-F913-4062-9839-AEDB560802C6}" presName="sp" presStyleCnt="0"/>
      <dgm:spPr/>
    </dgm:pt>
    <dgm:pt modelId="{A44029FE-964E-4B1F-8A2E-88EE13612ED7}" type="pres">
      <dgm:prSet presAssocID="{DE95B81A-A269-475C-8F6B-AA640B281465}" presName="linNode" presStyleCnt="0"/>
      <dgm:spPr/>
    </dgm:pt>
    <dgm:pt modelId="{B5CAF8E8-B73C-4929-8507-630EAE8CF8FE}" type="pres">
      <dgm:prSet presAssocID="{DE95B81A-A269-475C-8F6B-AA640B281465}" presName="parentText" presStyleLbl="node1" presStyleIdx="1" presStyleCnt="3" custScaleX="277778">
        <dgm:presLayoutVars>
          <dgm:chMax val="1"/>
          <dgm:bulletEnabled val="1"/>
        </dgm:presLayoutVars>
      </dgm:prSet>
      <dgm:spPr/>
    </dgm:pt>
    <dgm:pt modelId="{950E024C-A688-4721-B8C5-958820F8BF9A}" type="pres">
      <dgm:prSet presAssocID="{DCB533AA-9807-45FC-98DB-3E0AEFC985B8}" presName="sp" presStyleCnt="0"/>
      <dgm:spPr/>
    </dgm:pt>
    <dgm:pt modelId="{30D3F28B-BE5E-489D-9EB5-B768FA373A95}" type="pres">
      <dgm:prSet presAssocID="{034515E5-36FA-440D-A6B8-78CF6703CB71}" presName="linNode" presStyleCnt="0"/>
      <dgm:spPr/>
    </dgm:pt>
    <dgm:pt modelId="{1AAE0A32-0946-4055-9302-6E6D0968BAC8}" type="pres">
      <dgm:prSet presAssocID="{034515E5-36FA-440D-A6B8-78CF6703CB71}" presName="parentText" presStyleLbl="node1" presStyleIdx="2" presStyleCnt="3" custScaleX="277778">
        <dgm:presLayoutVars>
          <dgm:chMax val="1"/>
          <dgm:bulletEnabled val="1"/>
        </dgm:presLayoutVars>
      </dgm:prSet>
      <dgm:spPr/>
    </dgm:pt>
  </dgm:ptLst>
  <dgm:cxnLst>
    <dgm:cxn modelId="{0B1A943A-D35D-498D-8669-D42A461EE89F}" srcId="{C798682D-DCB0-412A-9674-81DC13CD787F}" destId="{DE95B81A-A269-475C-8F6B-AA640B281465}" srcOrd="1" destOrd="0" parTransId="{E8D4859D-626D-4345-B43E-ABE5660D40BF}" sibTransId="{DCB533AA-9807-45FC-98DB-3E0AEFC985B8}"/>
    <dgm:cxn modelId="{23147557-91BE-47C0-82B5-FDA9E8F5D046}" type="presOf" srcId="{E685222C-24A6-4736-AB84-79D3229C9108}" destId="{EFA5B414-9831-4005-81BF-FC7C9F8BDFB0}" srcOrd="0" destOrd="0" presId="urn:microsoft.com/office/officeart/2005/8/layout/vList5"/>
    <dgm:cxn modelId="{B29C4785-3DC0-4AE4-8C22-0107C9C6FE28}" srcId="{C798682D-DCB0-412A-9674-81DC13CD787F}" destId="{E685222C-24A6-4736-AB84-79D3229C9108}" srcOrd="0" destOrd="0" parTransId="{0D076CDE-542E-408F-BF78-C1AF79E7A9D7}" sibTransId="{514CA01B-F913-4062-9839-AEDB560802C6}"/>
    <dgm:cxn modelId="{AC2017AA-247C-4552-9810-8AEB2D67F3EB}" type="presOf" srcId="{C798682D-DCB0-412A-9674-81DC13CD787F}" destId="{F0D123E3-844F-4A17-99E9-2586A0B33ADF}" srcOrd="0" destOrd="0" presId="urn:microsoft.com/office/officeart/2005/8/layout/vList5"/>
    <dgm:cxn modelId="{8DA590CE-42DA-4F20-B368-4C2092E60400}" type="presOf" srcId="{DE95B81A-A269-475C-8F6B-AA640B281465}" destId="{B5CAF8E8-B73C-4929-8507-630EAE8CF8FE}" srcOrd="0" destOrd="0" presId="urn:microsoft.com/office/officeart/2005/8/layout/vList5"/>
    <dgm:cxn modelId="{01329DD6-239A-427B-BF31-CFE3D117A467}" type="presOf" srcId="{034515E5-36FA-440D-A6B8-78CF6703CB71}" destId="{1AAE0A32-0946-4055-9302-6E6D0968BAC8}" srcOrd="0" destOrd="0" presId="urn:microsoft.com/office/officeart/2005/8/layout/vList5"/>
    <dgm:cxn modelId="{70E83AE0-BE03-410E-8928-B2387F132BC2}" srcId="{C798682D-DCB0-412A-9674-81DC13CD787F}" destId="{034515E5-36FA-440D-A6B8-78CF6703CB71}" srcOrd="2" destOrd="0" parTransId="{6F581FE2-E0C8-472B-9F36-82D9656CA752}" sibTransId="{9FA3BB51-7CD8-40B7-A004-561A9D5182CA}"/>
    <dgm:cxn modelId="{A90D99E6-37FE-4813-B922-C8B0A257B8CE}" type="presParOf" srcId="{F0D123E3-844F-4A17-99E9-2586A0B33ADF}" destId="{56FF0B00-B49C-4E6B-85E3-FDA6B8F00963}" srcOrd="0" destOrd="0" presId="urn:microsoft.com/office/officeart/2005/8/layout/vList5"/>
    <dgm:cxn modelId="{DC8F6E7C-8E3E-465E-B8EC-D37443694E03}" type="presParOf" srcId="{56FF0B00-B49C-4E6B-85E3-FDA6B8F00963}" destId="{EFA5B414-9831-4005-81BF-FC7C9F8BDFB0}" srcOrd="0" destOrd="0" presId="urn:microsoft.com/office/officeart/2005/8/layout/vList5"/>
    <dgm:cxn modelId="{8D99FEE9-09B7-4249-BDF0-7D8FC0E8600C}" type="presParOf" srcId="{F0D123E3-844F-4A17-99E9-2586A0B33ADF}" destId="{AE4DDE7A-606B-482D-8092-A1208B219553}" srcOrd="1" destOrd="0" presId="urn:microsoft.com/office/officeart/2005/8/layout/vList5"/>
    <dgm:cxn modelId="{C2B6E511-C71A-4C49-A526-4DB2E28DD0BC}" type="presParOf" srcId="{F0D123E3-844F-4A17-99E9-2586A0B33ADF}" destId="{A44029FE-964E-4B1F-8A2E-88EE13612ED7}" srcOrd="2" destOrd="0" presId="urn:microsoft.com/office/officeart/2005/8/layout/vList5"/>
    <dgm:cxn modelId="{369C029A-714D-4097-9D28-D63E276CBE89}" type="presParOf" srcId="{A44029FE-964E-4B1F-8A2E-88EE13612ED7}" destId="{B5CAF8E8-B73C-4929-8507-630EAE8CF8FE}" srcOrd="0" destOrd="0" presId="urn:microsoft.com/office/officeart/2005/8/layout/vList5"/>
    <dgm:cxn modelId="{8E7058AD-BBB3-424D-A073-5393FD564A4E}" type="presParOf" srcId="{F0D123E3-844F-4A17-99E9-2586A0B33ADF}" destId="{950E024C-A688-4721-B8C5-958820F8BF9A}" srcOrd="3" destOrd="0" presId="urn:microsoft.com/office/officeart/2005/8/layout/vList5"/>
    <dgm:cxn modelId="{A5E067D4-6FCC-4B92-A4B7-B87D52FB0162}" type="presParOf" srcId="{F0D123E3-844F-4A17-99E9-2586A0B33ADF}" destId="{30D3F28B-BE5E-489D-9EB5-B768FA373A95}" srcOrd="4" destOrd="0" presId="urn:microsoft.com/office/officeart/2005/8/layout/vList5"/>
    <dgm:cxn modelId="{15583575-50F2-4915-BB0E-AB8FAEBB362E}" type="presParOf" srcId="{30D3F28B-BE5E-489D-9EB5-B768FA373A95}" destId="{1AAE0A32-0946-4055-9302-6E6D0968BAC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CE2625-B8BD-43FC-8CA6-E8B1786C3299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6E65D7-1951-4367-887B-5462B03DE9E3}">
      <dgm:prSet custT="1"/>
      <dgm:spPr/>
      <dgm:t>
        <a:bodyPr/>
        <a:lstStyle/>
        <a:p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费时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gm:t>
    </dgm:pt>
    <dgm:pt modelId="{F654FEB3-4F40-4FE0-BBD6-A4A17BCA9874}" cxnId="{C42FCE74-BE04-4035-8506-635DEA03E122}" type="parTrans">
      <dgm:prSet/>
      <dgm:spPr/>
      <dgm:t>
        <a:bodyPr/>
        <a:lstStyle/>
        <a:p>
          <a:endParaRPr lang="zh-CN" altLang="en-US"/>
        </a:p>
      </dgm:t>
    </dgm:pt>
    <dgm:pt modelId="{BBAA9377-3B69-4348-B745-5D46BEA3A0ED}" cxnId="{C42FCE74-BE04-4035-8506-635DEA03E122}" type="sibTrans">
      <dgm:prSet/>
      <dgm:spPr/>
      <dgm:t>
        <a:bodyPr/>
        <a:lstStyle/>
        <a:p>
          <a:endParaRPr lang="zh-CN" altLang="en-US"/>
        </a:p>
      </dgm:t>
    </dgm:pt>
    <dgm:pt modelId="{703F3A5A-F323-4DB6-A49D-9A943ACE99F4}">
      <dgm:prSet custT="1"/>
      <dgm:spPr/>
      <dgm:t>
        <a:bodyPr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费力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gm:t>
    </dgm:pt>
    <dgm:pt modelId="{F1D567F1-2B7D-4FEF-8934-E618AB487D9F}" cxnId="{8D543212-3630-4680-9436-E1E0C1488A58}" type="parTrans">
      <dgm:prSet/>
      <dgm:spPr/>
      <dgm:t>
        <a:bodyPr/>
        <a:lstStyle/>
        <a:p>
          <a:endParaRPr lang="zh-CN" altLang="en-US"/>
        </a:p>
      </dgm:t>
    </dgm:pt>
    <dgm:pt modelId="{012EE3E5-D742-4CF7-B422-8F17120077A9}" cxnId="{8D543212-3630-4680-9436-E1E0C1488A58}" type="sibTrans">
      <dgm:prSet/>
      <dgm:spPr/>
      <dgm:t>
        <a:bodyPr/>
        <a:lstStyle/>
        <a:p>
          <a:endParaRPr lang="zh-CN" altLang="en-US"/>
        </a:p>
      </dgm:t>
    </dgm:pt>
    <dgm:pt modelId="{B7BF58F2-2D23-4904-8019-DA5756E6EC33}">
      <dgm:prSet custT="1"/>
      <dgm:spPr/>
      <dgm:t>
        <a:bodyPr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受到主观因素和医生经验水平的影响较大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gm:t>
    </dgm:pt>
    <dgm:pt modelId="{AA2181B5-94F9-4581-9658-0B1C4CF29D5E}" cxnId="{F407925C-304F-45A6-9089-52270F60F78D}" type="parTrans">
      <dgm:prSet/>
      <dgm:spPr/>
      <dgm:t>
        <a:bodyPr/>
        <a:lstStyle/>
        <a:p>
          <a:endParaRPr lang="zh-CN" altLang="en-US"/>
        </a:p>
      </dgm:t>
    </dgm:pt>
    <dgm:pt modelId="{11BB7C20-AB3E-4499-8BD8-7B631B1EF79C}" cxnId="{F407925C-304F-45A6-9089-52270F60F78D}" type="sibTrans">
      <dgm:prSet/>
      <dgm:spPr/>
      <dgm:t>
        <a:bodyPr/>
        <a:lstStyle/>
        <a:p>
          <a:endParaRPr lang="zh-CN" altLang="en-US"/>
        </a:p>
      </dgm:t>
    </dgm:pt>
    <dgm:pt modelId="{DF2F5BAB-2FAB-4CC5-9BFD-B1C0323C4C55}" type="pres">
      <dgm:prSet presAssocID="{04CE2625-B8BD-43FC-8CA6-E8B1786C32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AFBEED7-C9F5-434D-8F53-6CAB58BB5F73}" type="pres">
      <dgm:prSet presAssocID="{BC6E65D7-1951-4367-887B-5462B03DE9E3}" presName="horFlow" presStyleCnt="0"/>
      <dgm:spPr/>
    </dgm:pt>
    <dgm:pt modelId="{B58D0F64-9C60-43C1-984F-A01C720E7595}" type="pres">
      <dgm:prSet presAssocID="{BC6E65D7-1951-4367-887B-5462B03DE9E3}" presName="bigChev" presStyleLbl="node1" presStyleIdx="0" presStyleCnt="3" custScaleX="454101"/>
      <dgm:spPr/>
    </dgm:pt>
    <dgm:pt modelId="{FB335C2E-5175-42CD-BEA0-4DA7DF95966F}" type="pres">
      <dgm:prSet presAssocID="{BC6E65D7-1951-4367-887B-5462B03DE9E3}" presName="vSp" presStyleCnt="0"/>
      <dgm:spPr/>
    </dgm:pt>
    <dgm:pt modelId="{645F0F2E-D95E-4583-A8DA-1C4F9227ACAC}" type="pres">
      <dgm:prSet presAssocID="{703F3A5A-F323-4DB6-A49D-9A943ACE99F4}" presName="horFlow" presStyleCnt="0"/>
      <dgm:spPr/>
    </dgm:pt>
    <dgm:pt modelId="{1EF698EB-8AE0-43A3-98CA-DC3E4F9A1556}" type="pres">
      <dgm:prSet presAssocID="{703F3A5A-F323-4DB6-A49D-9A943ACE99F4}" presName="bigChev" presStyleLbl="node1" presStyleIdx="1" presStyleCnt="3" custScaleX="454101"/>
      <dgm:spPr/>
    </dgm:pt>
    <dgm:pt modelId="{D95E5239-5523-4177-8A04-0E428073A057}" type="pres">
      <dgm:prSet presAssocID="{703F3A5A-F323-4DB6-A49D-9A943ACE99F4}" presName="vSp" presStyleCnt="0"/>
      <dgm:spPr/>
    </dgm:pt>
    <dgm:pt modelId="{9AEFE252-5FE4-460A-B486-22716A2C462C}" type="pres">
      <dgm:prSet presAssocID="{B7BF58F2-2D23-4904-8019-DA5756E6EC33}" presName="horFlow" presStyleCnt="0"/>
      <dgm:spPr/>
    </dgm:pt>
    <dgm:pt modelId="{EF62B024-22F4-414B-AA47-D77734FB5E11}" type="pres">
      <dgm:prSet presAssocID="{B7BF58F2-2D23-4904-8019-DA5756E6EC33}" presName="bigChev" presStyleLbl="node1" presStyleIdx="2" presStyleCnt="3" custScaleX="454101"/>
      <dgm:spPr/>
    </dgm:pt>
  </dgm:ptLst>
  <dgm:cxnLst>
    <dgm:cxn modelId="{8D543212-3630-4680-9436-E1E0C1488A58}" srcId="{04CE2625-B8BD-43FC-8CA6-E8B1786C3299}" destId="{703F3A5A-F323-4DB6-A49D-9A943ACE99F4}" srcOrd="1" destOrd="0" parTransId="{F1D567F1-2B7D-4FEF-8934-E618AB487D9F}" sibTransId="{012EE3E5-D742-4CF7-B422-8F17120077A9}"/>
    <dgm:cxn modelId="{F407925C-304F-45A6-9089-52270F60F78D}" srcId="{04CE2625-B8BD-43FC-8CA6-E8B1786C3299}" destId="{B7BF58F2-2D23-4904-8019-DA5756E6EC33}" srcOrd="2" destOrd="0" parTransId="{AA2181B5-94F9-4581-9658-0B1C4CF29D5E}" sibTransId="{11BB7C20-AB3E-4499-8BD8-7B631B1EF79C}"/>
    <dgm:cxn modelId="{6881F542-6B08-49E7-B7C4-6DF8BF659EC2}" type="presOf" srcId="{04CE2625-B8BD-43FC-8CA6-E8B1786C3299}" destId="{DF2F5BAB-2FAB-4CC5-9BFD-B1C0323C4C55}" srcOrd="0" destOrd="0" presId="urn:microsoft.com/office/officeart/2005/8/layout/lProcess3"/>
    <dgm:cxn modelId="{543BF944-FBD1-4AF9-8525-AC04E5F96A8F}" type="presOf" srcId="{703F3A5A-F323-4DB6-A49D-9A943ACE99F4}" destId="{1EF698EB-8AE0-43A3-98CA-DC3E4F9A1556}" srcOrd="0" destOrd="0" presId="urn:microsoft.com/office/officeart/2005/8/layout/lProcess3"/>
    <dgm:cxn modelId="{B4B8B04C-AADD-4499-B995-D2C1E248A8D6}" type="presOf" srcId="{B7BF58F2-2D23-4904-8019-DA5756E6EC33}" destId="{EF62B024-22F4-414B-AA47-D77734FB5E11}" srcOrd="0" destOrd="0" presId="urn:microsoft.com/office/officeart/2005/8/layout/lProcess3"/>
    <dgm:cxn modelId="{C42FCE74-BE04-4035-8506-635DEA03E122}" srcId="{04CE2625-B8BD-43FC-8CA6-E8B1786C3299}" destId="{BC6E65D7-1951-4367-887B-5462B03DE9E3}" srcOrd="0" destOrd="0" parTransId="{F654FEB3-4F40-4FE0-BBD6-A4A17BCA9874}" sibTransId="{BBAA9377-3B69-4348-B745-5D46BEA3A0ED}"/>
    <dgm:cxn modelId="{734DD285-63B6-412C-B1E4-32BE7C1B93AF}" type="presOf" srcId="{BC6E65D7-1951-4367-887B-5462B03DE9E3}" destId="{B58D0F64-9C60-43C1-984F-A01C720E7595}" srcOrd="0" destOrd="0" presId="urn:microsoft.com/office/officeart/2005/8/layout/lProcess3"/>
    <dgm:cxn modelId="{D1F1F230-CE4A-4888-BCD2-FAF7084A25B7}" type="presParOf" srcId="{DF2F5BAB-2FAB-4CC5-9BFD-B1C0323C4C55}" destId="{2AFBEED7-C9F5-434D-8F53-6CAB58BB5F73}" srcOrd="0" destOrd="0" presId="urn:microsoft.com/office/officeart/2005/8/layout/lProcess3"/>
    <dgm:cxn modelId="{640CBAF6-992D-41BF-AC71-22F5DA7B4CCF}" type="presParOf" srcId="{2AFBEED7-C9F5-434D-8F53-6CAB58BB5F73}" destId="{B58D0F64-9C60-43C1-984F-A01C720E7595}" srcOrd="0" destOrd="0" presId="urn:microsoft.com/office/officeart/2005/8/layout/lProcess3"/>
    <dgm:cxn modelId="{79FD4713-9AA6-481E-8102-C5B290387096}" type="presParOf" srcId="{DF2F5BAB-2FAB-4CC5-9BFD-B1C0323C4C55}" destId="{FB335C2E-5175-42CD-BEA0-4DA7DF95966F}" srcOrd="1" destOrd="0" presId="urn:microsoft.com/office/officeart/2005/8/layout/lProcess3"/>
    <dgm:cxn modelId="{DE3F6086-0C7B-40F7-B0A7-9FACFDB3E7A3}" type="presParOf" srcId="{DF2F5BAB-2FAB-4CC5-9BFD-B1C0323C4C55}" destId="{645F0F2E-D95E-4583-A8DA-1C4F9227ACAC}" srcOrd="2" destOrd="0" presId="urn:microsoft.com/office/officeart/2005/8/layout/lProcess3"/>
    <dgm:cxn modelId="{4E79624E-A2AF-44F9-AFC8-E5628601BE9D}" type="presParOf" srcId="{645F0F2E-D95E-4583-A8DA-1C4F9227ACAC}" destId="{1EF698EB-8AE0-43A3-98CA-DC3E4F9A1556}" srcOrd="0" destOrd="0" presId="urn:microsoft.com/office/officeart/2005/8/layout/lProcess3"/>
    <dgm:cxn modelId="{A3E5102E-A46A-482D-B5CD-AA80615FBEF3}" type="presParOf" srcId="{DF2F5BAB-2FAB-4CC5-9BFD-B1C0323C4C55}" destId="{D95E5239-5523-4177-8A04-0E428073A057}" srcOrd="3" destOrd="0" presId="urn:microsoft.com/office/officeart/2005/8/layout/lProcess3"/>
    <dgm:cxn modelId="{8D0BDE70-5AD5-4CAB-81CE-D7FE6922ABB1}" type="presParOf" srcId="{DF2F5BAB-2FAB-4CC5-9BFD-B1C0323C4C55}" destId="{9AEFE252-5FE4-460A-B486-22716A2C462C}" srcOrd="4" destOrd="0" presId="urn:microsoft.com/office/officeart/2005/8/layout/lProcess3"/>
    <dgm:cxn modelId="{8F1C75DD-236E-4CE9-BD0F-8F429CE7CFF0}" type="presParOf" srcId="{9AEFE252-5FE4-460A-B486-22716A2C462C}" destId="{EF62B024-22F4-414B-AA47-D77734FB5E1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32FDE2-0414-456E-A1DB-527F2FF3E48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DE3AE6-32A9-4F26-8A0D-A8D56624D2EB}">
      <dgm:prSet phldrT="[文本]" custT="1"/>
      <dgm:spPr/>
      <dgm:t>
        <a:bodyPr/>
        <a:lstStyle/>
        <a:p>
          <a:r>
            <a:rPr lang="en-US" sz="2000" dirty="0"/>
            <a:t>CHAOS</a:t>
          </a:r>
        </a:p>
        <a:p>
          <a:r>
            <a:rPr lang="en-US" sz="2000" dirty="0"/>
            <a:t>Combined (CT-MR) Healthy Abdominal Organ Segmentation</a:t>
          </a:r>
          <a:endParaRPr lang="zh-CN" altLang="en-US" sz="2000" dirty="0"/>
        </a:p>
      </dgm:t>
    </dgm:pt>
    <dgm:pt modelId="{CA3113DE-4C43-4357-87F6-C5AA066C0E2A}" cxnId="{72770F5F-5059-4A0B-828A-B7981A81C5BF}" type="parTrans">
      <dgm:prSet/>
      <dgm:spPr/>
      <dgm:t>
        <a:bodyPr/>
        <a:lstStyle/>
        <a:p>
          <a:endParaRPr lang="zh-CN" altLang="en-US"/>
        </a:p>
      </dgm:t>
    </dgm:pt>
    <dgm:pt modelId="{0B971CAC-A03B-4093-9506-91A99FCE254A}" cxnId="{72770F5F-5059-4A0B-828A-B7981A81C5BF}" type="sibTrans">
      <dgm:prSet/>
      <dgm:spPr/>
      <dgm:t>
        <a:bodyPr/>
        <a:lstStyle/>
        <a:p>
          <a:endParaRPr lang="zh-CN" altLang="en-US"/>
        </a:p>
      </dgm:t>
    </dgm:pt>
    <dgm:pt modelId="{5048A888-1B78-43B8-BFB0-EEEDE565A615}">
      <dgm:prSet phldrT="[文本]"/>
      <dgm:spPr/>
      <dgm:t>
        <a:bodyPr/>
        <a:lstStyle/>
        <a:p>
          <a:r>
            <a:rPr lang="en-US" altLang="zh-CN" dirty="0"/>
            <a:t>CT</a:t>
          </a:r>
          <a:endParaRPr lang="zh-CN" altLang="en-US" dirty="0"/>
        </a:p>
      </dgm:t>
    </dgm:pt>
    <dgm:pt modelId="{7916EEA4-31E3-47AE-B5B3-BB283788E350}" cxnId="{68EC5580-A671-4DE8-ABD1-EC9E19C14C49}" type="parTrans">
      <dgm:prSet/>
      <dgm:spPr/>
      <dgm:t>
        <a:bodyPr/>
        <a:lstStyle/>
        <a:p>
          <a:endParaRPr lang="zh-CN" altLang="en-US"/>
        </a:p>
      </dgm:t>
    </dgm:pt>
    <dgm:pt modelId="{85707FC7-12A7-4339-9069-CD5455CC7B08}" cxnId="{68EC5580-A671-4DE8-ABD1-EC9E19C14C49}" type="sibTrans">
      <dgm:prSet/>
      <dgm:spPr/>
      <dgm:t>
        <a:bodyPr/>
        <a:lstStyle/>
        <a:p>
          <a:endParaRPr lang="zh-CN" altLang="en-US"/>
        </a:p>
      </dgm:t>
    </dgm:pt>
    <dgm:pt modelId="{5BA94C8C-2696-4A36-B86B-A680DA8B19BC}">
      <dgm:prSet phldrT="[文本]"/>
      <dgm:spPr/>
      <dgm:t>
        <a:bodyPr/>
        <a:lstStyle/>
        <a:p>
          <a:r>
            <a:rPr lang="en-US" altLang="zh-CN" dirty="0"/>
            <a:t>MR</a:t>
          </a:r>
          <a:endParaRPr lang="zh-CN" altLang="en-US" dirty="0"/>
        </a:p>
      </dgm:t>
    </dgm:pt>
    <dgm:pt modelId="{DE67C1CD-AAFC-4DBF-99E7-01603E9B55FC}" cxnId="{1CCFDB78-CF92-46EB-8B26-98A592C03DD2}" type="parTrans">
      <dgm:prSet/>
      <dgm:spPr/>
      <dgm:t>
        <a:bodyPr/>
        <a:lstStyle/>
        <a:p>
          <a:endParaRPr lang="zh-CN" altLang="en-US"/>
        </a:p>
      </dgm:t>
    </dgm:pt>
    <dgm:pt modelId="{F6CC210E-B6A7-4CDB-A466-C33CFECB67AC}" cxnId="{1CCFDB78-CF92-46EB-8B26-98A592C03DD2}" type="sibTrans">
      <dgm:prSet/>
      <dgm:spPr/>
      <dgm:t>
        <a:bodyPr/>
        <a:lstStyle/>
        <a:p>
          <a:endParaRPr lang="zh-CN" altLang="en-US"/>
        </a:p>
      </dgm:t>
    </dgm:pt>
    <dgm:pt modelId="{9ED3AC2A-81C9-462B-AECF-8BB2F83DE500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zh-CN" altLang="en-US" dirty="0"/>
            <a:t>例有标注</a:t>
          </a:r>
        </a:p>
      </dgm:t>
    </dgm:pt>
    <dgm:pt modelId="{C3C77828-057C-4FF9-9E57-62753C5647B4}" cxnId="{B51BACB7-14BC-4EC7-91C5-32D3E4A2C291}" type="parTrans">
      <dgm:prSet/>
      <dgm:spPr/>
      <dgm:t>
        <a:bodyPr/>
        <a:lstStyle/>
        <a:p>
          <a:endParaRPr lang="zh-CN" altLang="en-US"/>
        </a:p>
      </dgm:t>
    </dgm:pt>
    <dgm:pt modelId="{CC89B483-FF09-4261-B381-815EA3B7723B}" cxnId="{B51BACB7-14BC-4EC7-91C5-32D3E4A2C291}" type="sibTrans">
      <dgm:prSet/>
      <dgm:spPr/>
      <dgm:t>
        <a:bodyPr/>
        <a:lstStyle/>
        <a:p>
          <a:endParaRPr lang="zh-CN" altLang="en-US"/>
        </a:p>
      </dgm:t>
    </dgm:pt>
    <dgm:pt modelId="{267F6A43-C23B-404E-9751-13C9248FAFD6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zh-CN" altLang="en-US" dirty="0"/>
            <a:t>例无标注</a:t>
          </a:r>
        </a:p>
      </dgm:t>
    </dgm:pt>
    <dgm:pt modelId="{A203CC9B-A281-4809-9A40-4DFF1E302EBD}" cxnId="{E8F90507-DA31-4550-8118-8865154E673C}" type="parTrans">
      <dgm:prSet/>
      <dgm:spPr/>
      <dgm:t>
        <a:bodyPr/>
        <a:lstStyle/>
        <a:p>
          <a:endParaRPr lang="zh-CN" altLang="en-US"/>
        </a:p>
      </dgm:t>
    </dgm:pt>
    <dgm:pt modelId="{0B387FA5-C973-4F1E-A7D3-174CAD01F497}" cxnId="{E8F90507-DA31-4550-8118-8865154E673C}" type="sibTrans">
      <dgm:prSet/>
      <dgm:spPr/>
      <dgm:t>
        <a:bodyPr/>
        <a:lstStyle/>
        <a:p>
          <a:endParaRPr lang="zh-CN" altLang="en-US"/>
        </a:p>
      </dgm:t>
    </dgm:pt>
    <dgm:pt modelId="{5BF43F38-E376-46D8-B0E3-C49EF44371D8}" type="pres">
      <dgm:prSet presAssocID="{5C32FDE2-0414-456E-A1DB-527F2FF3E482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359F665A-D7F6-47DA-90F0-7E5EEB9FE13F}" type="pres">
      <dgm:prSet presAssocID="{F8DE3AE6-32A9-4F26-8A0D-A8D56624D2EB}" presName="hierRoot1" presStyleCnt="0">
        <dgm:presLayoutVars>
          <dgm:hierBranch val="hang"/>
        </dgm:presLayoutVars>
      </dgm:prSet>
      <dgm:spPr/>
    </dgm:pt>
    <dgm:pt modelId="{5DFD8F15-3E33-433F-89ED-403DFA251A65}" type="pres">
      <dgm:prSet presAssocID="{F8DE3AE6-32A9-4F26-8A0D-A8D56624D2EB}" presName="rootComposite1" presStyleCnt="0"/>
      <dgm:spPr/>
    </dgm:pt>
    <dgm:pt modelId="{9D60ECF9-ED80-456B-B45C-7AE3EBA52944}" type="pres">
      <dgm:prSet presAssocID="{F8DE3AE6-32A9-4F26-8A0D-A8D56624D2EB}" presName="rootText1" presStyleLbl="node0" presStyleIdx="0" presStyleCnt="1" custScaleX="183064" custScaleY="124625">
        <dgm:presLayoutVars>
          <dgm:chPref val="3"/>
        </dgm:presLayoutVars>
      </dgm:prSet>
      <dgm:spPr/>
    </dgm:pt>
    <dgm:pt modelId="{AD0119D7-1CFC-4919-BC42-854DDB15C9E7}" type="pres">
      <dgm:prSet presAssocID="{F8DE3AE6-32A9-4F26-8A0D-A8D56624D2EB}" presName="rootConnector1" presStyleLbl="node1" presStyleIdx="0" presStyleCnt="0"/>
      <dgm:spPr/>
    </dgm:pt>
    <dgm:pt modelId="{5FC5C401-0200-4158-958F-37B8FE45D166}" type="pres">
      <dgm:prSet presAssocID="{F8DE3AE6-32A9-4F26-8A0D-A8D56624D2EB}" presName="hierChild2" presStyleCnt="0"/>
      <dgm:spPr/>
    </dgm:pt>
    <dgm:pt modelId="{9F788131-9C1E-4DE4-AE17-F99738A71D4D}" type="pres">
      <dgm:prSet presAssocID="{7916EEA4-31E3-47AE-B5B3-BB283788E350}" presName="Name48" presStyleLbl="parChTrans1D2" presStyleIdx="0" presStyleCnt="4"/>
      <dgm:spPr/>
    </dgm:pt>
    <dgm:pt modelId="{F0A2B12F-8748-44DA-912B-80D8D8DB9537}" type="pres">
      <dgm:prSet presAssocID="{5048A888-1B78-43B8-BFB0-EEEDE565A615}" presName="hierRoot2" presStyleCnt="0">
        <dgm:presLayoutVars>
          <dgm:hierBranch val="hang"/>
        </dgm:presLayoutVars>
      </dgm:prSet>
      <dgm:spPr/>
    </dgm:pt>
    <dgm:pt modelId="{DF06D5C6-6207-47BC-8B77-5E2B1BEFD1FC}" type="pres">
      <dgm:prSet presAssocID="{5048A888-1B78-43B8-BFB0-EEEDE565A615}" presName="rootComposite" presStyleCnt="0"/>
      <dgm:spPr/>
    </dgm:pt>
    <dgm:pt modelId="{359177F5-39F2-48F1-93CE-EB78DC9CCB78}" type="pres">
      <dgm:prSet presAssocID="{5048A888-1B78-43B8-BFB0-EEEDE565A615}" presName="rootText" presStyleLbl="node2" presStyleIdx="0" presStyleCnt="4">
        <dgm:presLayoutVars>
          <dgm:chPref val="3"/>
        </dgm:presLayoutVars>
      </dgm:prSet>
      <dgm:spPr/>
    </dgm:pt>
    <dgm:pt modelId="{8BBE7EB7-14F9-4609-BE65-CFB4778A8057}" type="pres">
      <dgm:prSet presAssocID="{5048A888-1B78-43B8-BFB0-EEEDE565A615}" presName="rootConnector" presStyleLbl="node2" presStyleIdx="0" presStyleCnt="4"/>
      <dgm:spPr/>
    </dgm:pt>
    <dgm:pt modelId="{14720599-7D4D-4DAC-A998-D93A1B72007D}" type="pres">
      <dgm:prSet presAssocID="{5048A888-1B78-43B8-BFB0-EEEDE565A615}" presName="hierChild4" presStyleCnt="0"/>
      <dgm:spPr/>
    </dgm:pt>
    <dgm:pt modelId="{3925DD3A-EB40-4D8F-A239-06F704CA575F}" type="pres">
      <dgm:prSet presAssocID="{5048A888-1B78-43B8-BFB0-EEEDE565A615}" presName="hierChild5" presStyleCnt="0"/>
      <dgm:spPr/>
    </dgm:pt>
    <dgm:pt modelId="{D4095B54-CE06-4C3E-AC9C-DD60F4A8C374}" type="pres">
      <dgm:prSet presAssocID="{DE67C1CD-AAFC-4DBF-99E7-01603E9B55FC}" presName="Name48" presStyleLbl="parChTrans1D2" presStyleIdx="1" presStyleCnt="4"/>
      <dgm:spPr/>
    </dgm:pt>
    <dgm:pt modelId="{57884FA9-50BE-4D7F-BF35-7851B9AB371B}" type="pres">
      <dgm:prSet presAssocID="{5BA94C8C-2696-4A36-B86B-A680DA8B19BC}" presName="hierRoot2" presStyleCnt="0">
        <dgm:presLayoutVars>
          <dgm:hierBranch val="hang"/>
        </dgm:presLayoutVars>
      </dgm:prSet>
      <dgm:spPr/>
    </dgm:pt>
    <dgm:pt modelId="{06529D42-433B-4B73-91C2-D451F4B5208D}" type="pres">
      <dgm:prSet presAssocID="{5BA94C8C-2696-4A36-B86B-A680DA8B19BC}" presName="rootComposite" presStyleCnt="0"/>
      <dgm:spPr/>
    </dgm:pt>
    <dgm:pt modelId="{81B69A4C-E8B7-41B0-9C40-0DAAABF22BDD}" type="pres">
      <dgm:prSet presAssocID="{5BA94C8C-2696-4A36-B86B-A680DA8B19BC}" presName="rootText" presStyleLbl="node2" presStyleIdx="1" presStyleCnt="4">
        <dgm:presLayoutVars>
          <dgm:chPref val="3"/>
        </dgm:presLayoutVars>
      </dgm:prSet>
      <dgm:spPr/>
    </dgm:pt>
    <dgm:pt modelId="{EE41396A-2F04-47E5-A81F-9FE1A8B164E1}" type="pres">
      <dgm:prSet presAssocID="{5BA94C8C-2696-4A36-B86B-A680DA8B19BC}" presName="rootConnector" presStyleLbl="node2" presStyleIdx="1" presStyleCnt="4"/>
      <dgm:spPr/>
    </dgm:pt>
    <dgm:pt modelId="{0E6AC657-3B86-43DA-BDEF-004F91D7DB12}" type="pres">
      <dgm:prSet presAssocID="{5BA94C8C-2696-4A36-B86B-A680DA8B19BC}" presName="hierChild4" presStyleCnt="0"/>
      <dgm:spPr/>
    </dgm:pt>
    <dgm:pt modelId="{4AB74F65-A93D-4BB9-A9F0-4C4EC9BCA873}" type="pres">
      <dgm:prSet presAssocID="{5BA94C8C-2696-4A36-B86B-A680DA8B19BC}" presName="hierChild5" presStyleCnt="0"/>
      <dgm:spPr/>
    </dgm:pt>
    <dgm:pt modelId="{070E74A3-AD1E-423F-B6B8-14EFE4493685}" type="pres">
      <dgm:prSet presAssocID="{C3C77828-057C-4FF9-9E57-62753C5647B4}" presName="Name48" presStyleLbl="parChTrans1D2" presStyleIdx="2" presStyleCnt="4"/>
      <dgm:spPr/>
    </dgm:pt>
    <dgm:pt modelId="{6A72B2EE-29B5-451F-9A77-5CD07376E884}" type="pres">
      <dgm:prSet presAssocID="{9ED3AC2A-81C9-462B-AECF-8BB2F83DE500}" presName="hierRoot2" presStyleCnt="0">
        <dgm:presLayoutVars>
          <dgm:hierBranch val="hang"/>
        </dgm:presLayoutVars>
      </dgm:prSet>
      <dgm:spPr/>
    </dgm:pt>
    <dgm:pt modelId="{EE986713-CDDC-40FB-B5BE-BE6717B045D7}" type="pres">
      <dgm:prSet presAssocID="{9ED3AC2A-81C9-462B-AECF-8BB2F83DE500}" presName="rootComposite" presStyleCnt="0"/>
      <dgm:spPr/>
    </dgm:pt>
    <dgm:pt modelId="{A114CFF4-8487-4642-B54B-A2449DB6D320}" type="pres">
      <dgm:prSet presAssocID="{9ED3AC2A-81C9-462B-AECF-8BB2F83DE500}" presName="rootText" presStyleLbl="node2" presStyleIdx="2" presStyleCnt="4">
        <dgm:presLayoutVars>
          <dgm:chPref val="3"/>
        </dgm:presLayoutVars>
      </dgm:prSet>
      <dgm:spPr/>
    </dgm:pt>
    <dgm:pt modelId="{6BAB0753-7724-4A56-8C0C-5970D039B026}" type="pres">
      <dgm:prSet presAssocID="{9ED3AC2A-81C9-462B-AECF-8BB2F83DE500}" presName="rootConnector" presStyleLbl="node2" presStyleIdx="2" presStyleCnt="4"/>
      <dgm:spPr/>
    </dgm:pt>
    <dgm:pt modelId="{09D1FA1C-CE34-4A13-A996-82F153159AFD}" type="pres">
      <dgm:prSet presAssocID="{9ED3AC2A-81C9-462B-AECF-8BB2F83DE500}" presName="hierChild4" presStyleCnt="0"/>
      <dgm:spPr/>
    </dgm:pt>
    <dgm:pt modelId="{FA7DFEAF-704F-491E-A5FC-479525B38AB8}" type="pres">
      <dgm:prSet presAssocID="{9ED3AC2A-81C9-462B-AECF-8BB2F83DE500}" presName="hierChild5" presStyleCnt="0"/>
      <dgm:spPr/>
    </dgm:pt>
    <dgm:pt modelId="{30D561E8-44EA-4028-95B2-604A7BD484B9}" type="pres">
      <dgm:prSet presAssocID="{A203CC9B-A281-4809-9A40-4DFF1E302EBD}" presName="Name48" presStyleLbl="parChTrans1D2" presStyleIdx="3" presStyleCnt="4"/>
      <dgm:spPr/>
    </dgm:pt>
    <dgm:pt modelId="{D36DFE51-6A52-4500-A174-44317D6BB4D1}" type="pres">
      <dgm:prSet presAssocID="{267F6A43-C23B-404E-9751-13C9248FAFD6}" presName="hierRoot2" presStyleCnt="0">
        <dgm:presLayoutVars>
          <dgm:hierBranch val="hang"/>
        </dgm:presLayoutVars>
      </dgm:prSet>
      <dgm:spPr/>
    </dgm:pt>
    <dgm:pt modelId="{C514DC54-7F95-45D7-B09B-6F15374DF1E9}" type="pres">
      <dgm:prSet presAssocID="{267F6A43-C23B-404E-9751-13C9248FAFD6}" presName="rootComposite" presStyleCnt="0"/>
      <dgm:spPr/>
    </dgm:pt>
    <dgm:pt modelId="{8C1E6D57-1C15-4311-AAD1-6D1572630C7F}" type="pres">
      <dgm:prSet presAssocID="{267F6A43-C23B-404E-9751-13C9248FAFD6}" presName="rootText" presStyleLbl="node2" presStyleIdx="3" presStyleCnt="4">
        <dgm:presLayoutVars>
          <dgm:chPref val="3"/>
        </dgm:presLayoutVars>
      </dgm:prSet>
      <dgm:spPr/>
    </dgm:pt>
    <dgm:pt modelId="{BE82EAD7-835D-42CC-92DB-988C969E3412}" type="pres">
      <dgm:prSet presAssocID="{267F6A43-C23B-404E-9751-13C9248FAFD6}" presName="rootConnector" presStyleLbl="node2" presStyleIdx="3" presStyleCnt="4"/>
      <dgm:spPr/>
    </dgm:pt>
    <dgm:pt modelId="{2C6D2700-A77C-4416-A9AD-C1FB8FC6FB52}" type="pres">
      <dgm:prSet presAssocID="{267F6A43-C23B-404E-9751-13C9248FAFD6}" presName="hierChild4" presStyleCnt="0"/>
      <dgm:spPr/>
    </dgm:pt>
    <dgm:pt modelId="{3DBD5855-3A42-4E3F-A840-99EBC8923A76}" type="pres">
      <dgm:prSet presAssocID="{267F6A43-C23B-404E-9751-13C9248FAFD6}" presName="hierChild5" presStyleCnt="0"/>
      <dgm:spPr/>
    </dgm:pt>
    <dgm:pt modelId="{30A931E1-F46F-479E-A00C-BD68AF2FDD26}" type="pres">
      <dgm:prSet presAssocID="{F8DE3AE6-32A9-4F26-8A0D-A8D56624D2EB}" presName="hierChild3" presStyleCnt="0"/>
      <dgm:spPr/>
    </dgm:pt>
  </dgm:ptLst>
  <dgm:cxnLst>
    <dgm:cxn modelId="{EC056204-3BE2-4453-82DD-C05F4EDB9948}" type="presOf" srcId="{F8DE3AE6-32A9-4F26-8A0D-A8D56624D2EB}" destId="{9D60ECF9-ED80-456B-B45C-7AE3EBA52944}" srcOrd="0" destOrd="0" presId="urn:microsoft.com/office/officeart/2005/8/layout/orgChart1"/>
    <dgm:cxn modelId="{E8F90507-DA31-4550-8118-8865154E673C}" srcId="{F8DE3AE6-32A9-4F26-8A0D-A8D56624D2EB}" destId="{267F6A43-C23B-404E-9751-13C9248FAFD6}" srcOrd="3" destOrd="0" parTransId="{A203CC9B-A281-4809-9A40-4DFF1E302EBD}" sibTransId="{0B387FA5-C973-4F1E-A7D3-174CAD01F497}"/>
    <dgm:cxn modelId="{81D06C34-01D8-43F6-84BB-43BA5C37852D}" type="presOf" srcId="{267F6A43-C23B-404E-9751-13C9248FAFD6}" destId="{BE82EAD7-835D-42CC-92DB-988C969E3412}" srcOrd="1" destOrd="0" presId="urn:microsoft.com/office/officeart/2005/8/layout/orgChart1"/>
    <dgm:cxn modelId="{9F2C5D38-8911-4948-9961-70DC2AC3688E}" type="presOf" srcId="{C3C77828-057C-4FF9-9E57-62753C5647B4}" destId="{070E74A3-AD1E-423F-B6B8-14EFE4493685}" srcOrd="0" destOrd="0" presId="urn:microsoft.com/office/officeart/2005/8/layout/orgChart1"/>
    <dgm:cxn modelId="{65A9733C-A91E-42D1-ABD5-19D994FFB4E4}" type="presOf" srcId="{5C32FDE2-0414-456E-A1DB-527F2FF3E482}" destId="{5BF43F38-E376-46D8-B0E3-C49EF44371D8}" srcOrd="0" destOrd="0" presId="urn:microsoft.com/office/officeart/2005/8/layout/orgChart1"/>
    <dgm:cxn modelId="{AC42F15B-D4BB-4608-BE16-C53572900391}" type="presOf" srcId="{F8DE3AE6-32A9-4F26-8A0D-A8D56624D2EB}" destId="{AD0119D7-1CFC-4919-BC42-854DDB15C9E7}" srcOrd="1" destOrd="0" presId="urn:microsoft.com/office/officeart/2005/8/layout/orgChart1"/>
    <dgm:cxn modelId="{4F3EE95D-8862-4F19-85BB-E6EF14F73C59}" type="presOf" srcId="{5BA94C8C-2696-4A36-B86B-A680DA8B19BC}" destId="{EE41396A-2F04-47E5-A81F-9FE1A8B164E1}" srcOrd="1" destOrd="0" presId="urn:microsoft.com/office/officeart/2005/8/layout/orgChart1"/>
    <dgm:cxn modelId="{72770F5F-5059-4A0B-828A-B7981A81C5BF}" srcId="{5C32FDE2-0414-456E-A1DB-527F2FF3E482}" destId="{F8DE3AE6-32A9-4F26-8A0D-A8D56624D2EB}" srcOrd="0" destOrd="0" parTransId="{CA3113DE-4C43-4357-87F6-C5AA066C0E2A}" sibTransId="{0B971CAC-A03B-4093-9506-91A99FCE254A}"/>
    <dgm:cxn modelId="{70D9E266-16B9-4318-B8D6-CD9B8945B737}" type="presOf" srcId="{5BA94C8C-2696-4A36-B86B-A680DA8B19BC}" destId="{81B69A4C-E8B7-41B0-9C40-0DAAABF22BDD}" srcOrd="0" destOrd="0" presId="urn:microsoft.com/office/officeart/2005/8/layout/orgChart1"/>
    <dgm:cxn modelId="{C16E9A4A-B26E-4301-BE0A-F0FB5F7476F3}" type="presOf" srcId="{7916EEA4-31E3-47AE-B5B3-BB283788E350}" destId="{9F788131-9C1E-4DE4-AE17-F99738A71D4D}" srcOrd="0" destOrd="0" presId="urn:microsoft.com/office/officeart/2005/8/layout/orgChart1"/>
    <dgm:cxn modelId="{52DC0E4B-BD37-4092-910B-88BA61DB90CB}" type="presOf" srcId="{5048A888-1B78-43B8-BFB0-EEEDE565A615}" destId="{359177F5-39F2-48F1-93CE-EB78DC9CCB78}" srcOrd="0" destOrd="0" presId="urn:microsoft.com/office/officeart/2005/8/layout/orgChart1"/>
    <dgm:cxn modelId="{1CCFDB78-CF92-46EB-8B26-98A592C03DD2}" srcId="{F8DE3AE6-32A9-4F26-8A0D-A8D56624D2EB}" destId="{5BA94C8C-2696-4A36-B86B-A680DA8B19BC}" srcOrd="1" destOrd="0" parTransId="{DE67C1CD-AAFC-4DBF-99E7-01603E9B55FC}" sibTransId="{F6CC210E-B6A7-4CDB-A466-C33CFECB67AC}"/>
    <dgm:cxn modelId="{68EC5580-A671-4DE8-ABD1-EC9E19C14C49}" srcId="{F8DE3AE6-32A9-4F26-8A0D-A8D56624D2EB}" destId="{5048A888-1B78-43B8-BFB0-EEEDE565A615}" srcOrd="0" destOrd="0" parTransId="{7916EEA4-31E3-47AE-B5B3-BB283788E350}" sibTransId="{85707FC7-12A7-4339-9069-CD5455CC7B08}"/>
    <dgm:cxn modelId="{7F4A9998-6A64-4FF4-A7B7-4FD54B5FEB5F}" type="presOf" srcId="{9ED3AC2A-81C9-462B-AECF-8BB2F83DE500}" destId="{6BAB0753-7724-4A56-8C0C-5970D039B026}" srcOrd="1" destOrd="0" presId="urn:microsoft.com/office/officeart/2005/8/layout/orgChart1"/>
    <dgm:cxn modelId="{8104FD98-4959-436A-B00C-45E4B4A51DEE}" type="presOf" srcId="{267F6A43-C23B-404E-9751-13C9248FAFD6}" destId="{8C1E6D57-1C15-4311-AAD1-6D1572630C7F}" srcOrd="0" destOrd="0" presId="urn:microsoft.com/office/officeart/2005/8/layout/orgChart1"/>
    <dgm:cxn modelId="{9B8BBC9D-B092-4237-9591-B9BDB2C68E8E}" type="presOf" srcId="{5048A888-1B78-43B8-BFB0-EEEDE565A615}" destId="{8BBE7EB7-14F9-4609-BE65-CFB4778A8057}" srcOrd="1" destOrd="0" presId="urn:microsoft.com/office/officeart/2005/8/layout/orgChart1"/>
    <dgm:cxn modelId="{B8F5FCAA-DD11-47DC-98F3-1C3FD9A143F3}" type="presOf" srcId="{DE67C1CD-AAFC-4DBF-99E7-01603E9B55FC}" destId="{D4095B54-CE06-4C3E-AC9C-DD60F4A8C374}" srcOrd="0" destOrd="0" presId="urn:microsoft.com/office/officeart/2005/8/layout/orgChart1"/>
    <dgm:cxn modelId="{6439C3B2-85F8-4F3E-BCAA-D51F34875099}" type="presOf" srcId="{9ED3AC2A-81C9-462B-AECF-8BB2F83DE500}" destId="{A114CFF4-8487-4642-B54B-A2449DB6D320}" srcOrd="0" destOrd="0" presId="urn:microsoft.com/office/officeart/2005/8/layout/orgChart1"/>
    <dgm:cxn modelId="{B51BACB7-14BC-4EC7-91C5-32D3E4A2C291}" srcId="{F8DE3AE6-32A9-4F26-8A0D-A8D56624D2EB}" destId="{9ED3AC2A-81C9-462B-AECF-8BB2F83DE500}" srcOrd="2" destOrd="0" parTransId="{C3C77828-057C-4FF9-9E57-62753C5647B4}" sibTransId="{CC89B483-FF09-4261-B381-815EA3B7723B}"/>
    <dgm:cxn modelId="{E70D3AF4-5BB3-4D43-AF8F-6363E27A8902}" type="presOf" srcId="{A203CC9B-A281-4809-9A40-4DFF1E302EBD}" destId="{30D561E8-44EA-4028-95B2-604A7BD484B9}" srcOrd="0" destOrd="0" presId="urn:microsoft.com/office/officeart/2005/8/layout/orgChart1"/>
    <dgm:cxn modelId="{F4AC6C1E-ED95-4BA2-8E57-4634112427F8}" type="presParOf" srcId="{5BF43F38-E376-46D8-B0E3-C49EF44371D8}" destId="{359F665A-D7F6-47DA-90F0-7E5EEB9FE13F}" srcOrd="0" destOrd="0" presId="urn:microsoft.com/office/officeart/2005/8/layout/orgChart1"/>
    <dgm:cxn modelId="{7656D930-FAD9-4C9F-AB91-47265BD56DBE}" type="presParOf" srcId="{359F665A-D7F6-47DA-90F0-7E5EEB9FE13F}" destId="{5DFD8F15-3E33-433F-89ED-403DFA251A65}" srcOrd="0" destOrd="0" presId="urn:microsoft.com/office/officeart/2005/8/layout/orgChart1"/>
    <dgm:cxn modelId="{F0848134-6BC4-480E-8F5D-DAE237FAFB1B}" type="presParOf" srcId="{5DFD8F15-3E33-433F-89ED-403DFA251A65}" destId="{9D60ECF9-ED80-456B-B45C-7AE3EBA52944}" srcOrd="0" destOrd="0" presId="urn:microsoft.com/office/officeart/2005/8/layout/orgChart1"/>
    <dgm:cxn modelId="{618B7119-C406-4C78-8356-7669EC334AA3}" type="presParOf" srcId="{5DFD8F15-3E33-433F-89ED-403DFA251A65}" destId="{AD0119D7-1CFC-4919-BC42-854DDB15C9E7}" srcOrd="1" destOrd="0" presId="urn:microsoft.com/office/officeart/2005/8/layout/orgChart1"/>
    <dgm:cxn modelId="{A6759962-6101-4493-AA06-0C36CE704419}" type="presParOf" srcId="{359F665A-D7F6-47DA-90F0-7E5EEB9FE13F}" destId="{5FC5C401-0200-4158-958F-37B8FE45D166}" srcOrd="1" destOrd="0" presId="urn:microsoft.com/office/officeart/2005/8/layout/orgChart1"/>
    <dgm:cxn modelId="{A3AD8D89-C132-4A41-8A42-6FB2BCC3C08C}" type="presParOf" srcId="{5FC5C401-0200-4158-958F-37B8FE45D166}" destId="{9F788131-9C1E-4DE4-AE17-F99738A71D4D}" srcOrd="0" destOrd="0" presId="urn:microsoft.com/office/officeart/2005/8/layout/orgChart1"/>
    <dgm:cxn modelId="{F7CBF280-6AB4-4F5B-9B02-CBE76285BAD9}" type="presParOf" srcId="{5FC5C401-0200-4158-958F-37B8FE45D166}" destId="{F0A2B12F-8748-44DA-912B-80D8D8DB9537}" srcOrd="1" destOrd="0" presId="urn:microsoft.com/office/officeart/2005/8/layout/orgChart1"/>
    <dgm:cxn modelId="{328BC88F-C436-4910-883E-47ECC3B65B7F}" type="presParOf" srcId="{F0A2B12F-8748-44DA-912B-80D8D8DB9537}" destId="{DF06D5C6-6207-47BC-8B77-5E2B1BEFD1FC}" srcOrd="0" destOrd="0" presId="urn:microsoft.com/office/officeart/2005/8/layout/orgChart1"/>
    <dgm:cxn modelId="{00AC9F72-65B8-4776-8ECA-9238C7E40D27}" type="presParOf" srcId="{DF06D5C6-6207-47BC-8B77-5E2B1BEFD1FC}" destId="{359177F5-39F2-48F1-93CE-EB78DC9CCB78}" srcOrd="0" destOrd="0" presId="urn:microsoft.com/office/officeart/2005/8/layout/orgChart1"/>
    <dgm:cxn modelId="{8171DB54-89EC-458D-8713-0DC024E7D934}" type="presParOf" srcId="{DF06D5C6-6207-47BC-8B77-5E2B1BEFD1FC}" destId="{8BBE7EB7-14F9-4609-BE65-CFB4778A8057}" srcOrd="1" destOrd="0" presId="urn:microsoft.com/office/officeart/2005/8/layout/orgChart1"/>
    <dgm:cxn modelId="{ACB0BDFB-20FF-4551-8728-3406E5BB36D7}" type="presParOf" srcId="{F0A2B12F-8748-44DA-912B-80D8D8DB9537}" destId="{14720599-7D4D-4DAC-A998-D93A1B72007D}" srcOrd="1" destOrd="0" presId="urn:microsoft.com/office/officeart/2005/8/layout/orgChart1"/>
    <dgm:cxn modelId="{B4AE980C-7BF4-4A64-A0A0-B1B7DF1DCA5C}" type="presParOf" srcId="{F0A2B12F-8748-44DA-912B-80D8D8DB9537}" destId="{3925DD3A-EB40-4D8F-A239-06F704CA575F}" srcOrd="2" destOrd="0" presId="urn:microsoft.com/office/officeart/2005/8/layout/orgChart1"/>
    <dgm:cxn modelId="{8084F71C-ADF7-4A4E-812D-A4D2C79599A2}" type="presParOf" srcId="{5FC5C401-0200-4158-958F-37B8FE45D166}" destId="{D4095B54-CE06-4C3E-AC9C-DD60F4A8C374}" srcOrd="2" destOrd="0" presId="urn:microsoft.com/office/officeart/2005/8/layout/orgChart1"/>
    <dgm:cxn modelId="{25A45708-29BD-4357-9C3F-592B28611070}" type="presParOf" srcId="{5FC5C401-0200-4158-958F-37B8FE45D166}" destId="{57884FA9-50BE-4D7F-BF35-7851B9AB371B}" srcOrd="3" destOrd="0" presId="urn:microsoft.com/office/officeart/2005/8/layout/orgChart1"/>
    <dgm:cxn modelId="{A20EF593-5CCC-4094-A777-5C0B96560201}" type="presParOf" srcId="{57884FA9-50BE-4D7F-BF35-7851B9AB371B}" destId="{06529D42-433B-4B73-91C2-D451F4B5208D}" srcOrd="0" destOrd="0" presId="urn:microsoft.com/office/officeart/2005/8/layout/orgChart1"/>
    <dgm:cxn modelId="{85853E5E-AED8-4E8B-9205-AA7790623950}" type="presParOf" srcId="{06529D42-433B-4B73-91C2-D451F4B5208D}" destId="{81B69A4C-E8B7-41B0-9C40-0DAAABF22BDD}" srcOrd="0" destOrd="0" presId="urn:microsoft.com/office/officeart/2005/8/layout/orgChart1"/>
    <dgm:cxn modelId="{D2303BC7-BAE9-4C54-A765-226ADE3131E4}" type="presParOf" srcId="{06529D42-433B-4B73-91C2-D451F4B5208D}" destId="{EE41396A-2F04-47E5-A81F-9FE1A8B164E1}" srcOrd="1" destOrd="0" presId="urn:microsoft.com/office/officeart/2005/8/layout/orgChart1"/>
    <dgm:cxn modelId="{4B96F620-B271-41A3-9E4B-CA2B3F3FDFA1}" type="presParOf" srcId="{57884FA9-50BE-4D7F-BF35-7851B9AB371B}" destId="{0E6AC657-3B86-43DA-BDEF-004F91D7DB12}" srcOrd="1" destOrd="0" presId="urn:microsoft.com/office/officeart/2005/8/layout/orgChart1"/>
    <dgm:cxn modelId="{5CED50E4-CA63-40AF-9B75-B907F15B60CE}" type="presParOf" srcId="{57884FA9-50BE-4D7F-BF35-7851B9AB371B}" destId="{4AB74F65-A93D-4BB9-A9F0-4C4EC9BCA873}" srcOrd="2" destOrd="0" presId="urn:microsoft.com/office/officeart/2005/8/layout/orgChart1"/>
    <dgm:cxn modelId="{561F21AC-BEC4-4FA9-9D7C-56503C3DFC9E}" type="presParOf" srcId="{5FC5C401-0200-4158-958F-37B8FE45D166}" destId="{070E74A3-AD1E-423F-B6B8-14EFE4493685}" srcOrd="4" destOrd="0" presId="urn:microsoft.com/office/officeart/2005/8/layout/orgChart1"/>
    <dgm:cxn modelId="{973E3FAD-A5D1-4B8F-95B8-6EB5540BC0D4}" type="presParOf" srcId="{5FC5C401-0200-4158-958F-37B8FE45D166}" destId="{6A72B2EE-29B5-451F-9A77-5CD07376E884}" srcOrd="5" destOrd="0" presId="urn:microsoft.com/office/officeart/2005/8/layout/orgChart1"/>
    <dgm:cxn modelId="{D1DBC492-BBF6-4F24-B681-398FE516207C}" type="presParOf" srcId="{6A72B2EE-29B5-451F-9A77-5CD07376E884}" destId="{EE986713-CDDC-40FB-B5BE-BE6717B045D7}" srcOrd="0" destOrd="0" presId="urn:microsoft.com/office/officeart/2005/8/layout/orgChart1"/>
    <dgm:cxn modelId="{2F93E645-8BE8-4D50-978E-DC99EE6C4898}" type="presParOf" srcId="{EE986713-CDDC-40FB-B5BE-BE6717B045D7}" destId="{A114CFF4-8487-4642-B54B-A2449DB6D320}" srcOrd="0" destOrd="0" presId="urn:microsoft.com/office/officeart/2005/8/layout/orgChart1"/>
    <dgm:cxn modelId="{35050F04-CD26-4A1B-8DC1-DFB8BF4B7B65}" type="presParOf" srcId="{EE986713-CDDC-40FB-B5BE-BE6717B045D7}" destId="{6BAB0753-7724-4A56-8C0C-5970D039B026}" srcOrd="1" destOrd="0" presId="urn:microsoft.com/office/officeart/2005/8/layout/orgChart1"/>
    <dgm:cxn modelId="{4C9AE845-7E2F-4D4D-834C-00E1C262A8F1}" type="presParOf" srcId="{6A72B2EE-29B5-451F-9A77-5CD07376E884}" destId="{09D1FA1C-CE34-4A13-A996-82F153159AFD}" srcOrd="1" destOrd="0" presId="urn:microsoft.com/office/officeart/2005/8/layout/orgChart1"/>
    <dgm:cxn modelId="{072B6339-0E00-4286-835D-39EBF78DCC05}" type="presParOf" srcId="{6A72B2EE-29B5-451F-9A77-5CD07376E884}" destId="{FA7DFEAF-704F-491E-A5FC-479525B38AB8}" srcOrd="2" destOrd="0" presId="urn:microsoft.com/office/officeart/2005/8/layout/orgChart1"/>
    <dgm:cxn modelId="{CE66AD48-B22C-4140-B2F2-3F2D759AB582}" type="presParOf" srcId="{5FC5C401-0200-4158-958F-37B8FE45D166}" destId="{30D561E8-44EA-4028-95B2-604A7BD484B9}" srcOrd="6" destOrd="0" presId="urn:microsoft.com/office/officeart/2005/8/layout/orgChart1"/>
    <dgm:cxn modelId="{8D2C1F46-0570-4F0C-BA05-4E04E3B7CC5F}" type="presParOf" srcId="{5FC5C401-0200-4158-958F-37B8FE45D166}" destId="{D36DFE51-6A52-4500-A174-44317D6BB4D1}" srcOrd="7" destOrd="0" presId="urn:microsoft.com/office/officeart/2005/8/layout/orgChart1"/>
    <dgm:cxn modelId="{6E64B378-59BB-4785-82D2-655A72A1123C}" type="presParOf" srcId="{D36DFE51-6A52-4500-A174-44317D6BB4D1}" destId="{C514DC54-7F95-45D7-B09B-6F15374DF1E9}" srcOrd="0" destOrd="0" presId="urn:microsoft.com/office/officeart/2005/8/layout/orgChart1"/>
    <dgm:cxn modelId="{837CAE3D-7BDA-4DD1-BFFB-631F7028E780}" type="presParOf" srcId="{C514DC54-7F95-45D7-B09B-6F15374DF1E9}" destId="{8C1E6D57-1C15-4311-AAD1-6D1572630C7F}" srcOrd="0" destOrd="0" presId="urn:microsoft.com/office/officeart/2005/8/layout/orgChart1"/>
    <dgm:cxn modelId="{004685A3-A281-4937-AC8A-F7E94D77CCFF}" type="presParOf" srcId="{C514DC54-7F95-45D7-B09B-6F15374DF1E9}" destId="{BE82EAD7-835D-42CC-92DB-988C969E3412}" srcOrd="1" destOrd="0" presId="urn:microsoft.com/office/officeart/2005/8/layout/orgChart1"/>
    <dgm:cxn modelId="{0F8F8ED0-EBD3-4574-B910-EFFEBDB8579F}" type="presParOf" srcId="{D36DFE51-6A52-4500-A174-44317D6BB4D1}" destId="{2C6D2700-A77C-4416-A9AD-C1FB8FC6FB52}" srcOrd="1" destOrd="0" presId="urn:microsoft.com/office/officeart/2005/8/layout/orgChart1"/>
    <dgm:cxn modelId="{92151DB8-2FEE-458F-AF32-1349F84AB090}" type="presParOf" srcId="{D36DFE51-6A52-4500-A174-44317D6BB4D1}" destId="{3DBD5855-3A42-4E3F-A840-99EBC8923A76}" srcOrd="2" destOrd="0" presId="urn:microsoft.com/office/officeart/2005/8/layout/orgChart1"/>
    <dgm:cxn modelId="{BD30E806-8ADC-4EEE-B79E-8DCBCB7236AB}" type="presParOf" srcId="{359F665A-D7F6-47DA-90F0-7E5EEB9FE13F}" destId="{30A931E1-F46F-479E-A00C-BD68AF2FDD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112B28-6ABF-4ABD-A7CC-71A73DFDA008}" type="doc">
      <dgm:prSet loTypeId="urn:microsoft.com/office/officeart/2009/3/layout/StepUpProcess" loCatId="process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505566D5-415F-426A-AEC9-04A9736CE02B}">
      <dgm:prSet phldrT="[文本]" custT="1"/>
      <dgm:spPr/>
      <dgm:t>
        <a:bodyPr/>
        <a:lstStyle/>
        <a:p>
          <a:r>
            <a:rPr lang="zh-CN" altLang="en-US" sz="2000" dirty="0"/>
            <a:t>①以</a:t>
          </a:r>
          <a:r>
            <a:rPr lang="en-US" altLang="zh-CN" sz="2000" dirty="0"/>
            <a:t>7:3</a:t>
          </a:r>
          <a:r>
            <a:rPr lang="zh-CN" altLang="en-US" sz="2000" dirty="0"/>
            <a:t>的比例划分训练集与测试集，采用</a:t>
          </a:r>
          <a:r>
            <a:rPr lang="en-US" altLang="zh-CN" sz="2000" dirty="0"/>
            <a:t>chaos</a:t>
          </a:r>
          <a:r>
            <a:rPr lang="zh-CN" altLang="en-US" sz="2000" dirty="0"/>
            <a:t>中</a:t>
          </a:r>
          <a:r>
            <a:rPr lang="en-US" altLang="zh-CN" sz="2000" dirty="0"/>
            <a:t>20</a:t>
          </a:r>
          <a:r>
            <a:rPr lang="zh-CN" altLang="en-US" sz="2000" dirty="0"/>
            <a:t>例有标注的</a:t>
          </a:r>
          <a:r>
            <a:rPr lang="en-US" altLang="zh-CN" sz="2000" dirty="0"/>
            <a:t>CT</a:t>
          </a:r>
          <a:r>
            <a:rPr lang="zh-CN" altLang="en-US" sz="2000" dirty="0"/>
            <a:t>图</a:t>
          </a:r>
        </a:p>
      </dgm:t>
    </dgm:pt>
    <dgm:pt modelId="{FDADD7D9-CF17-46F3-95AD-6D7457F6140D}" cxnId="{C29BA144-D630-4CAB-B8B0-A78D586D30D3}" type="parTrans">
      <dgm:prSet/>
      <dgm:spPr/>
      <dgm:t>
        <a:bodyPr/>
        <a:lstStyle/>
        <a:p>
          <a:endParaRPr lang="zh-CN" altLang="en-US"/>
        </a:p>
      </dgm:t>
    </dgm:pt>
    <dgm:pt modelId="{DB7045CA-EE80-4F9C-98F5-319D770D4B69}" cxnId="{C29BA144-D630-4CAB-B8B0-A78D586D30D3}" type="sibTrans">
      <dgm:prSet/>
      <dgm:spPr/>
      <dgm:t>
        <a:bodyPr/>
        <a:lstStyle/>
        <a:p>
          <a:endParaRPr lang="zh-CN" altLang="en-US"/>
        </a:p>
      </dgm:t>
    </dgm:pt>
    <dgm:pt modelId="{804C5EDC-A443-447E-A72F-48211A52E6DB}">
      <dgm:prSet phldrT="[文本]" custT="1"/>
      <dgm:spPr/>
      <dgm:t>
        <a:bodyPr/>
        <a:lstStyle/>
        <a:p>
          <a:r>
            <a:rPr lang="zh-CN" altLang="en-US" sz="2000" dirty="0"/>
            <a:t>②</a:t>
          </a:r>
          <a:r>
            <a:rPr lang="zh-CN" sz="2000" dirty="0"/>
            <a:t>用</a:t>
          </a:r>
          <a:r>
            <a:rPr lang="en-US" altLang="en-US" sz="2000" dirty="0" err="1"/>
            <a:t>RadiAnt</a:t>
          </a:r>
          <a:r>
            <a:rPr lang="en-US" altLang="en-US" sz="2000" dirty="0"/>
            <a:t> DICOM Viewer</a:t>
          </a:r>
          <a:r>
            <a:rPr lang="zh-CN" sz="2000" dirty="0"/>
            <a:t>查看</a:t>
          </a:r>
          <a:r>
            <a:rPr lang="en-US" sz="2000" dirty="0" err="1"/>
            <a:t>dcm</a:t>
          </a:r>
          <a:r>
            <a:rPr lang="zh-CN" altLang="en-US" sz="2000" dirty="0"/>
            <a:t>格式的</a:t>
          </a:r>
          <a:r>
            <a:rPr lang="zh-CN" sz="2000" dirty="0"/>
            <a:t>图像</a:t>
          </a:r>
          <a:endParaRPr lang="zh-CN" altLang="en-US" sz="2000" dirty="0"/>
        </a:p>
      </dgm:t>
    </dgm:pt>
    <dgm:pt modelId="{C89C790F-E961-45AB-B1A2-AA5BA0A9A85B}" cxnId="{5CE4FCCB-D778-4A08-ABF9-028288FBFB85}" type="parTrans">
      <dgm:prSet/>
      <dgm:spPr/>
      <dgm:t>
        <a:bodyPr/>
        <a:lstStyle/>
        <a:p>
          <a:endParaRPr lang="zh-CN" altLang="en-US"/>
        </a:p>
      </dgm:t>
    </dgm:pt>
    <dgm:pt modelId="{6C952E84-5CE7-4A2E-AA98-168C0272F498}" cxnId="{5CE4FCCB-D778-4A08-ABF9-028288FBFB85}" type="sibTrans">
      <dgm:prSet/>
      <dgm:spPr/>
      <dgm:t>
        <a:bodyPr/>
        <a:lstStyle/>
        <a:p>
          <a:endParaRPr lang="zh-CN" altLang="en-US"/>
        </a:p>
      </dgm:t>
    </dgm:pt>
    <dgm:pt modelId="{9237AC37-D0DB-45A4-9FE2-657296CDE59F}">
      <dgm:prSet phldrT="[文本]" custT="1"/>
      <dgm:spPr/>
      <dgm:t>
        <a:bodyPr/>
        <a:lstStyle/>
        <a:p>
          <a:r>
            <a:rPr lang="zh-CN" altLang="en-US" sz="2000" dirty="0"/>
            <a:t>③每组图像包括图像和</a:t>
          </a:r>
          <a:r>
            <a:rPr lang="en-US" altLang="zh-CN" sz="2000" dirty="0"/>
            <a:t>label</a:t>
          </a:r>
          <a:endParaRPr lang="zh-CN" altLang="en-US" sz="2000" dirty="0"/>
        </a:p>
      </dgm:t>
    </dgm:pt>
    <dgm:pt modelId="{DC20886A-7C72-4BB0-A616-609BBD013180}" cxnId="{40E3D3C3-ECBF-4F29-B3F9-0447DDBF84C6}" type="parTrans">
      <dgm:prSet/>
      <dgm:spPr/>
      <dgm:t>
        <a:bodyPr/>
        <a:lstStyle/>
        <a:p>
          <a:endParaRPr lang="zh-CN" altLang="en-US"/>
        </a:p>
      </dgm:t>
    </dgm:pt>
    <dgm:pt modelId="{549891DB-0105-4371-877F-8287C5557AF1}" cxnId="{40E3D3C3-ECBF-4F29-B3F9-0447DDBF84C6}" type="sibTrans">
      <dgm:prSet/>
      <dgm:spPr/>
      <dgm:t>
        <a:bodyPr/>
        <a:lstStyle/>
        <a:p>
          <a:endParaRPr lang="zh-CN" altLang="en-US"/>
        </a:p>
      </dgm:t>
    </dgm:pt>
    <dgm:pt modelId="{2F489414-E564-496E-A7BC-A05F5D4990B4}">
      <dgm:prSet phldrT="[文本]" custT="1"/>
      <dgm:spPr/>
      <dgm:t>
        <a:bodyPr/>
        <a:lstStyle/>
        <a:p>
          <a:r>
            <a:rPr lang="zh-CN" altLang="en-US" sz="2000"/>
            <a:t>④将</a:t>
          </a:r>
          <a:r>
            <a:rPr lang="en-US" sz="2000" dirty="0" err="1"/>
            <a:t>dcm</a:t>
          </a:r>
          <a:r>
            <a:rPr lang="zh-CN" altLang="en-US" sz="2000" dirty="0"/>
            <a:t>格式的图片</a:t>
          </a:r>
          <a:r>
            <a:rPr lang="zh-CN" sz="2000" dirty="0"/>
            <a:t>转为</a:t>
          </a:r>
          <a:r>
            <a:rPr lang="en-US" sz="2000" dirty="0" err="1"/>
            <a:t>png</a:t>
          </a:r>
          <a:r>
            <a:rPr lang="zh-CN" altLang="en-US" sz="2000" dirty="0"/>
            <a:t>格式</a:t>
          </a:r>
        </a:p>
      </dgm:t>
    </dgm:pt>
    <dgm:pt modelId="{934B6C76-A719-48B3-9497-90C72FE7E507}" cxnId="{41C5D97A-79A9-4B6E-A334-4FA9554CE8EB}" type="parTrans">
      <dgm:prSet/>
      <dgm:spPr/>
      <dgm:t>
        <a:bodyPr/>
        <a:lstStyle/>
        <a:p>
          <a:endParaRPr lang="zh-CN" altLang="en-US"/>
        </a:p>
      </dgm:t>
    </dgm:pt>
    <dgm:pt modelId="{5FF6C40B-86D4-4035-AD78-3708809E423D}" cxnId="{41C5D97A-79A9-4B6E-A334-4FA9554CE8EB}" type="sibTrans">
      <dgm:prSet/>
      <dgm:spPr/>
      <dgm:t>
        <a:bodyPr/>
        <a:lstStyle/>
        <a:p>
          <a:endParaRPr lang="zh-CN" altLang="en-US"/>
        </a:p>
      </dgm:t>
    </dgm:pt>
    <dgm:pt modelId="{9C1C9F07-8E09-4F66-ADD9-793318D37457}" type="pres">
      <dgm:prSet presAssocID="{B6112B28-6ABF-4ABD-A7CC-71A73DFDA008}" presName="rootnode" presStyleCnt="0">
        <dgm:presLayoutVars>
          <dgm:chMax/>
          <dgm:chPref/>
          <dgm:dir/>
          <dgm:animLvl val="lvl"/>
        </dgm:presLayoutVars>
      </dgm:prSet>
      <dgm:spPr/>
    </dgm:pt>
    <dgm:pt modelId="{CD5918B4-02B3-49AA-A96B-7B49CEA5F0BD}" type="pres">
      <dgm:prSet presAssocID="{505566D5-415F-426A-AEC9-04A9736CE02B}" presName="composite" presStyleCnt="0"/>
      <dgm:spPr/>
    </dgm:pt>
    <dgm:pt modelId="{CD58180D-C709-4CE7-A80E-28AE2D223344}" type="pres">
      <dgm:prSet presAssocID="{505566D5-415F-426A-AEC9-04A9736CE02B}" presName="LShape" presStyleLbl="alignNode1" presStyleIdx="0" presStyleCnt="7"/>
      <dgm:spPr/>
    </dgm:pt>
    <dgm:pt modelId="{83F389D7-00DE-44AA-A0AF-2B8486F07971}" type="pres">
      <dgm:prSet presAssocID="{505566D5-415F-426A-AEC9-04A9736CE02B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06968DEF-FD3E-4AAD-A625-70CF91617DEB}" type="pres">
      <dgm:prSet presAssocID="{505566D5-415F-426A-AEC9-04A9736CE02B}" presName="Triangle" presStyleLbl="alignNode1" presStyleIdx="1" presStyleCnt="7"/>
      <dgm:spPr/>
    </dgm:pt>
    <dgm:pt modelId="{C1C050EA-46CC-4D54-B982-D2D6EF7382E3}" type="pres">
      <dgm:prSet presAssocID="{DB7045CA-EE80-4F9C-98F5-319D770D4B69}" presName="sibTrans" presStyleCnt="0"/>
      <dgm:spPr/>
    </dgm:pt>
    <dgm:pt modelId="{AAA43AE2-81C8-44D0-9155-A893683C5536}" type="pres">
      <dgm:prSet presAssocID="{DB7045CA-EE80-4F9C-98F5-319D770D4B69}" presName="space" presStyleCnt="0"/>
      <dgm:spPr/>
    </dgm:pt>
    <dgm:pt modelId="{DC643C4C-3312-41C0-B68F-4B5FF18A937F}" type="pres">
      <dgm:prSet presAssocID="{804C5EDC-A443-447E-A72F-48211A52E6DB}" presName="composite" presStyleCnt="0"/>
      <dgm:spPr/>
    </dgm:pt>
    <dgm:pt modelId="{DAFBB0B9-42D2-4A7F-913E-DBC6C4CD3850}" type="pres">
      <dgm:prSet presAssocID="{804C5EDC-A443-447E-A72F-48211A52E6DB}" presName="LShape" presStyleLbl="alignNode1" presStyleIdx="2" presStyleCnt="7"/>
      <dgm:spPr/>
    </dgm:pt>
    <dgm:pt modelId="{7D713111-5CCF-481D-8D3C-A5D5659A1201}" type="pres">
      <dgm:prSet presAssocID="{804C5EDC-A443-447E-A72F-48211A52E6DB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9DABD907-8B9B-4DA5-8C06-658269805F0B}" type="pres">
      <dgm:prSet presAssocID="{804C5EDC-A443-447E-A72F-48211A52E6DB}" presName="Triangle" presStyleLbl="alignNode1" presStyleIdx="3" presStyleCnt="7"/>
      <dgm:spPr/>
    </dgm:pt>
    <dgm:pt modelId="{1FE29F1F-9FCA-46BB-A0DF-BC2DA60F39D3}" type="pres">
      <dgm:prSet presAssocID="{6C952E84-5CE7-4A2E-AA98-168C0272F498}" presName="sibTrans" presStyleCnt="0"/>
      <dgm:spPr/>
    </dgm:pt>
    <dgm:pt modelId="{1C10F613-1DCA-4539-9ABF-42B670019BCE}" type="pres">
      <dgm:prSet presAssocID="{6C952E84-5CE7-4A2E-AA98-168C0272F498}" presName="space" presStyleCnt="0"/>
      <dgm:spPr/>
    </dgm:pt>
    <dgm:pt modelId="{73EF37BF-C898-46D3-9276-7B93F8248A7F}" type="pres">
      <dgm:prSet presAssocID="{9237AC37-D0DB-45A4-9FE2-657296CDE59F}" presName="composite" presStyleCnt="0"/>
      <dgm:spPr/>
    </dgm:pt>
    <dgm:pt modelId="{0526CD96-83D2-4E12-8B2A-07ED21880181}" type="pres">
      <dgm:prSet presAssocID="{9237AC37-D0DB-45A4-9FE2-657296CDE59F}" presName="LShape" presStyleLbl="alignNode1" presStyleIdx="4" presStyleCnt="7"/>
      <dgm:spPr/>
    </dgm:pt>
    <dgm:pt modelId="{4EB3E4E3-211C-4ECE-83A7-130D304A18DE}" type="pres">
      <dgm:prSet presAssocID="{9237AC37-D0DB-45A4-9FE2-657296CDE59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F058897-0D8A-4472-865F-C7EB9298A76E}" type="pres">
      <dgm:prSet presAssocID="{9237AC37-D0DB-45A4-9FE2-657296CDE59F}" presName="Triangle" presStyleLbl="alignNode1" presStyleIdx="5" presStyleCnt="7"/>
      <dgm:spPr/>
    </dgm:pt>
    <dgm:pt modelId="{F70A4774-8D52-4C7D-8206-CC2C34810CF9}" type="pres">
      <dgm:prSet presAssocID="{549891DB-0105-4371-877F-8287C5557AF1}" presName="sibTrans" presStyleCnt="0"/>
      <dgm:spPr/>
    </dgm:pt>
    <dgm:pt modelId="{632F8974-3FA2-457A-9E6D-9906A4F3834A}" type="pres">
      <dgm:prSet presAssocID="{549891DB-0105-4371-877F-8287C5557AF1}" presName="space" presStyleCnt="0"/>
      <dgm:spPr/>
    </dgm:pt>
    <dgm:pt modelId="{E7B93A67-CAB1-4DA1-8EFF-20C6E57699F1}" type="pres">
      <dgm:prSet presAssocID="{2F489414-E564-496E-A7BC-A05F5D4990B4}" presName="composite" presStyleCnt="0"/>
      <dgm:spPr/>
    </dgm:pt>
    <dgm:pt modelId="{2D3B78B5-AAB7-4029-BBD3-CA4CDF4ABBB4}" type="pres">
      <dgm:prSet presAssocID="{2F489414-E564-496E-A7BC-A05F5D4990B4}" presName="LShape" presStyleLbl="alignNode1" presStyleIdx="6" presStyleCnt="7"/>
      <dgm:spPr/>
    </dgm:pt>
    <dgm:pt modelId="{98AE7F2B-B55D-4FF2-BDF3-A05DB0845877}" type="pres">
      <dgm:prSet presAssocID="{2F489414-E564-496E-A7BC-A05F5D4990B4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EF9A910-90D3-4E4A-A609-639BF93CECE0}" type="presOf" srcId="{505566D5-415F-426A-AEC9-04A9736CE02B}" destId="{83F389D7-00DE-44AA-A0AF-2B8486F07971}" srcOrd="0" destOrd="0" presId="urn:microsoft.com/office/officeart/2009/3/layout/StepUpProcess"/>
    <dgm:cxn modelId="{1B1ECD22-D4ED-4A58-9722-A067F178E93B}" type="presOf" srcId="{2F489414-E564-496E-A7BC-A05F5D4990B4}" destId="{98AE7F2B-B55D-4FF2-BDF3-A05DB0845877}" srcOrd="0" destOrd="0" presId="urn:microsoft.com/office/officeart/2009/3/layout/StepUpProcess"/>
    <dgm:cxn modelId="{C2AE6244-4D94-47CE-8219-7833D0F96C04}" type="presOf" srcId="{9237AC37-D0DB-45A4-9FE2-657296CDE59F}" destId="{4EB3E4E3-211C-4ECE-83A7-130D304A18DE}" srcOrd="0" destOrd="0" presId="urn:microsoft.com/office/officeart/2009/3/layout/StepUpProcess"/>
    <dgm:cxn modelId="{C29BA144-D630-4CAB-B8B0-A78D586D30D3}" srcId="{B6112B28-6ABF-4ABD-A7CC-71A73DFDA008}" destId="{505566D5-415F-426A-AEC9-04A9736CE02B}" srcOrd="0" destOrd="0" parTransId="{FDADD7D9-CF17-46F3-95AD-6D7457F6140D}" sibTransId="{DB7045CA-EE80-4F9C-98F5-319D770D4B69}"/>
    <dgm:cxn modelId="{40CF6C6F-7D91-41CF-A25B-146C211F3FB8}" type="presOf" srcId="{B6112B28-6ABF-4ABD-A7CC-71A73DFDA008}" destId="{9C1C9F07-8E09-4F66-ADD9-793318D37457}" srcOrd="0" destOrd="0" presId="urn:microsoft.com/office/officeart/2009/3/layout/StepUpProcess"/>
    <dgm:cxn modelId="{41C5D97A-79A9-4B6E-A334-4FA9554CE8EB}" srcId="{B6112B28-6ABF-4ABD-A7CC-71A73DFDA008}" destId="{2F489414-E564-496E-A7BC-A05F5D4990B4}" srcOrd="3" destOrd="0" parTransId="{934B6C76-A719-48B3-9497-90C72FE7E507}" sibTransId="{5FF6C40B-86D4-4035-AD78-3708809E423D}"/>
    <dgm:cxn modelId="{2B158F8F-2A57-4EA8-90BD-F3FE88678366}" type="presOf" srcId="{804C5EDC-A443-447E-A72F-48211A52E6DB}" destId="{7D713111-5CCF-481D-8D3C-A5D5659A1201}" srcOrd="0" destOrd="0" presId="urn:microsoft.com/office/officeart/2009/3/layout/StepUpProcess"/>
    <dgm:cxn modelId="{40E3D3C3-ECBF-4F29-B3F9-0447DDBF84C6}" srcId="{B6112B28-6ABF-4ABD-A7CC-71A73DFDA008}" destId="{9237AC37-D0DB-45A4-9FE2-657296CDE59F}" srcOrd="2" destOrd="0" parTransId="{DC20886A-7C72-4BB0-A616-609BBD013180}" sibTransId="{549891DB-0105-4371-877F-8287C5557AF1}"/>
    <dgm:cxn modelId="{5CE4FCCB-D778-4A08-ABF9-028288FBFB85}" srcId="{B6112B28-6ABF-4ABD-A7CC-71A73DFDA008}" destId="{804C5EDC-A443-447E-A72F-48211A52E6DB}" srcOrd="1" destOrd="0" parTransId="{C89C790F-E961-45AB-B1A2-AA5BA0A9A85B}" sibTransId="{6C952E84-5CE7-4A2E-AA98-168C0272F498}"/>
    <dgm:cxn modelId="{6C1281A0-6C9E-46E9-9461-B6BA3BED8C32}" type="presParOf" srcId="{9C1C9F07-8E09-4F66-ADD9-793318D37457}" destId="{CD5918B4-02B3-49AA-A96B-7B49CEA5F0BD}" srcOrd="0" destOrd="0" presId="urn:microsoft.com/office/officeart/2009/3/layout/StepUpProcess"/>
    <dgm:cxn modelId="{A7503803-81BC-42A4-AC10-8BB7BE76A019}" type="presParOf" srcId="{CD5918B4-02B3-49AA-A96B-7B49CEA5F0BD}" destId="{CD58180D-C709-4CE7-A80E-28AE2D223344}" srcOrd="0" destOrd="0" presId="urn:microsoft.com/office/officeart/2009/3/layout/StepUpProcess"/>
    <dgm:cxn modelId="{011E7FF5-0EED-4898-B5EC-E6958EB15F11}" type="presParOf" srcId="{CD5918B4-02B3-49AA-A96B-7B49CEA5F0BD}" destId="{83F389D7-00DE-44AA-A0AF-2B8486F07971}" srcOrd="1" destOrd="0" presId="urn:microsoft.com/office/officeart/2009/3/layout/StepUpProcess"/>
    <dgm:cxn modelId="{1A503BC4-BE1A-4180-BF34-AE6789C763DE}" type="presParOf" srcId="{CD5918B4-02B3-49AA-A96B-7B49CEA5F0BD}" destId="{06968DEF-FD3E-4AAD-A625-70CF91617DEB}" srcOrd="2" destOrd="0" presId="urn:microsoft.com/office/officeart/2009/3/layout/StepUpProcess"/>
    <dgm:cxn modelId="{01047586-62C5-4CF7-A03C-6D242267D194}" type="presParOf" srcId="{9C1C9F07-8E09-4F66-ADD9-793318D37457}" destId="{C1C050EA-46CC-4D54-B982-D2D6EF7382E3}" srcOrd="1" destOrd="0" presId="urn:microsoft.com/office/officeart/2009/3/layout/StepUpProcess"/>
    <dgm:cxn modelId="{F045FEE0-589C-46DD-828F-3365ED475709}" type="presParOf" srcId="{C1C050EA-46CC-4D54-B982-D2D6EF7382E3}" destId="{AAA43AE2-81C8-44D0-9155-A893683C5536}" srcOrd="0" destOrd="0" presId="urn:microsoft.com/office/officeart/2009/3/layout/StepUpProcess"/>
    <dgm:cxn modelId="{9EE6A7C3-9939-4632-96D2-ECBE2C5AAEB6}" type="presParOf" srcId="{9C1C9F07-8E09-4F66-ADD9-793318D37457}" destId="{DC643C4C-3312-41C0-B68F-4B5FF18A937F}" srcOrd="2" destOrd="0" presId="urn:microsoft.com/office/officeart/2009/3/layout/StepUpProcess"/>
    <dgm:cxn modelId="{15D39F81-F55C-4D19-9357-D42616D3E802}" type="presParOf" srcId="{DC643C4C-3312-41C0-B68F-4B5FF18A937F}" destId="{DAFBB0B9-42D2-4A7F-913E-DBC6C4CD3850}" srcOrd="0" destOrd="0" presId="urn:microsoft.com/office/officeart/2009/3/layout/StepUpProcess"/>
    <dgm:cxn modelId="{4EF383D7-00FA-44CD-9147-32B455D92116}" type="presParOf" srcId="{DC643C4C-3312-41C0-B68F-4B5FF18A937F}" destId="{7D713111-5CCF-481D-8D3C-A5D5659A1201}" srcOrd="1" destOrd="0" presId="urn:microsoft.com/office/officeart/2009/3/layout/StepUpProcess"/>
    <dgm:cxn modelId="{F74C105D-1797-420C-ADD9-55780271F52E}" type="presParOf" srcId="{DC643C4C-3312-41C0-B68F-4B5FF18A937F}" destId="{9DABD907-8B9B-4DA5-8C06-658269805F0B}" srcOrd="2" destOrd="0" presId="urn:microsoft.com/office/officeart/2009/3/layout/StepUpProcess"/>
    <dgm:cxn modelId="{6D6715FB-3199-48E8-A1A7-E9D902063570}" type="presParOf" srcId="{9C1C9F07-8E09-4F66-ADD9-793318D37457}" destId="{1FE29F1F-9FCA-46BB-A0DF-BC2DA60F39D3}" srcOrd="3" destOrd="0" presId="urn:microsoft.com/office/officeart/2009/3/layout/StepUpProcess"/>
    <dgm:cxn modelId="{FACD5859-D76F-4413-B5BA-C8DE99659417}" type="presParOf" srcId="{1FE29F1F-9FCA-46BB-A0DF-BC2DA60F39D3}" destId="{1C10F613-1DCA-4539-9ABF-42B670019BCE}" srcOrd="0" destOrd="0" presId="urn:microsoft.com/office/officeart/2009/3/layout/StepUpProcess"/>
    <dgm:cxn modelId="{B26D34A1-7BEF-47B0-9A97-BF5F244169FC}" type="presParOf" srcId="{9C1C9F07-8E09-4F66-ADD9-793318D37457}" destId="{73EF37BF-C898-46D3-9276-7B93F8248A7F}" srcOrd="4" destOrd="0" presId="urn:microsoft.com/office/officeart/2009/3/layout/StepUpProcess"/>
    <dgm:cxn modelId="{D181CDDE-58B0-4D58-9AE3-D7C7BE7E200A}" type="presParOf" srcId="{73EF37BF-C898-46D3-9276-7B93F8248A7F}" destId="{0526CD96-83D2-4E12-8B2A-07ED21880181}" srcOrd="0" destOrd="0" presId="urn:microsoft.com/office/officeart/2009/3/layout/StepUpProcess"/>
    <dgm:cxn modelId="{ED0E5348-3AD9-4EFF-B05E-732A69A0EB96}" type="presParOf" srcId="{73EF37BF-C898-46D3-9276-7B93F8248A7F}" destId="{4EB3E4E3-211C-4ECE-83A7-130D304A18DE}" srcOrd="1" destOrd="0" presId="urn:microsoft.com/office/officeart/2009/3/layout/StepUpProcess"/>
    <dgm:cxn modelId="{0330CE65-8F54-4798-AA4E-8239E7453CE0}" type="presParOf" srcId="{73EF37BF-C898-46D3-9276-7B93F8248A7F}" destId="{6F058897-0D8A-4472-865F-C7EB9298A76E}" srcOrd="2" destOrd="0" presId="urn:microsoft.com/office/officeart/2009/3/layout/StepUpProcess"/>
    <dgm:cxn modelId="{086133C4-F1E4-4EA9-AC7E-281DF8110BE4}" type="presParOf" srcId="{9C1C9F07-8E09-4F66-ADD9-793318D37457}" destId="{F70A4774-8D52-4C7D-8206-CC2C34810CF9}" srcOrd="5" destOrd="0" presId="urn:microsoft.com/office/officeart/2009/3/layout/StepUpProcess"/>
    <dgm:cxn modelId="{475CF605-D21C-4FF1-8191-CC03F1C26132}" type="presParOf" srcId="{F70A4774-8D52-4C7D-8206-CC2C34810CF9}" destId="{632F8974-3FA2-457A-9E6D-9906A4F3834A}" srcOrd="0" destOrd="0" presId="urn:microsoft.com/office/officeart/2009/3/layout/StepUpProcess"/>
    <dgm:cxn modelId="{5136586C-2589-4128-AF2C-B57EB3B85584}" type="presParOf" srcId="{9C1C9F07-8E09-4F66-ADD9-793318D37457}" destId="{E7B93A67-CAB1-4DA1-8EFF-20C6E57699F1}" srcOrd="6" destOrd="0" presId="urn:microsoft.com/office/officeart/2009/3/layout/StepUpProcess"/>
    <dgm:cxn modelId="{6D4EAD58-8356-4F98-870C-2EEE86CEF1E3}" type="presParOf" srcId="{E7B93A67-CAB1-4DA1-8EFF-20C6E57699F1}" destId="{2D3B78B5-AAB7-4029-BBD3-CA4CDF4ABBB4}" srcOrd="0" destOrd="0" presId="urn:microsoft.com/office/officeart/2009/3/layout/StepUpProcess"/>
    <dgm:cxn modelId="{3B325C98-E7D5-4E87-804B-40D74890BC5C}" type="presParOf" srcId="{E7B93A67-CAB1-4DA1-8EFF-20C6E57699F1}" destId="{98AE7F2B-B55D-4FF2-BDF3-A05DB084587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B0E422-BD56-4CAB-8928-9793477E852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C3A9EDA-A9B4-4841-BE38-33BC510FF2B3}">
      <dgm:prSet phldrT="[文本]"/>
      <dgm:spPr/>
      <dgm:t>
        <a:bodyPr/>
        <a:lstStyle/>
        <a:p>
          <a:r>
            <a:rPr lang="en-US" dirty="0" err="1"/>
            <a:t>RandomHorizontalFlip</a:t>
          </a:r>
          <a:endParaRPr lang="zh-CN" altLang="en-US" dirty="0"/>
        </a:p>
      </dgm:t>
    </dgm:pt>
    <dgm:pt modelId="{EA31329C-7BB7-4757-B847-B6DA3A3ACD16}" cxnId="{D9C8A51B-A72B-4237-A97A-237FF9F57CD4}" type="parTrans">
      <dgm:prSet/>
      <dgm:spPr/>
      <dgm:t>
        <a:bodyPr/>
        <a:lstStyle/>
        <a:p>
          <a:endParaRPr lang="zh-CN" altLang="en-US"/>
        </a:p>
      </dgm:t>
    </dgm:pt>
    <dgm:pt modelId="{44A01409-45D3-49DB-8D15-E3D205C4DEC7}" cxnId="{D9C8A51B-A72B-4237-A97A-237FF9F57CD4}" type="sibTrans">
      <dgm:prSet/>
      <dgm:spPr/>
      <dgm:t>
        <a:bodyPr/>
        <a:lstStyle/>
        <a:p>
          <a:endParaRPr lang="zh-CN" altLang="en-US"/>
        </a:p>
      </dgm:t>
    </dgm:pt>
    <dgm:pt modelId="{896A94A3-8250-4CC4-95A6-D0A98EB1F64D}">
      <dgm:prSet phldrT="[文本]"/>
      <dgm:spPr/>
      <dgm:t>
        <a:bodyPr/>
        <a:lstStyle/>
        <a:p>
          <a:r>
            <a:rPr lang="en-US" dirty="0" err="1"/>
            <a:t>RandomRotation</a:t>
          </a:r>
          <a:endParaRPr lang="zh-CN" altLang="en-US" dirty="0"/>
        </a:p>
      </dgm:t>
    </dgm:pt>
    <dgm:pt modelId="{AB0DC0F1-8410-4780-85DB-66AD2ECC3B2A}" cxnId="{DFE6C6F9-27A8-41EF-9406-945C131BF2AF}" type="parTrans">
      <dgm:prSet/>
      <dgm:spPr/>
      <dgm:t>
        <a:bodyPr/>
        <a:lstStyle/>
        <a:p>
          <a:endParaRPr lang="zh-CN" altLang="en-US"/>
        </a:p>
      </dgm:t>
    </dgm:pt>
    <dgm:pt modelId="{564D3C2E-5843-4BDA-80ED-17F7837A03D2}" cxnId="{DFE6C6F9-27A8-41EF-9406-945C131BF2AF}" type="sibTrans">
      <dgm:prSet/>
      <dgm:spPr/>
      <dgm:t>
        <a:bodyPr/>
        <a:lstStyle/>
        <a:p>
          <a:endParaRPr lang="zh-CN" altLang="en-US"/>
        </a:p>
      </dgm:t>
    </dgm:pt>
    <dgm:pt modelId="{F822DBFA-A439-44F6-97B1-FED1DBB41F5A}">
      <dgm:prSet phldrT="[文本]"/>
      <dgm:spPr/>
      <dgm:t>
        <a:bodyPr/>
        <a:lstStyle/>
        <a:p>
          <a:r>
            <a:rPr lang="en-US" dirty="0"/>
            <a:t>Normalization</a:t>
          </a:r>
          <a:endParaRPr lang="zh-CN" altLang="en-US" dirty="0"/>
        </a:p>
      </dgm:t>
    </dgm:pt>
    <dgm:pt modelId="{B6473134-A4C5-4A8E-A497-78B06254772A}" cxnId="{A8B4630D-1D9A-414E-828A-4ED0783E3121}" type="parTrans">
      <dgm:prSet/>
      <dgm:spPr/>
      <dgm:t>
        <a:bodyPr/>
        <a:lstStyle/>
        <a:p>
          <a:endParaRPr lang="zh-CN" altLang="en-US"/>
        </a:p>
      </dgm:t>
    </dgm:pt>
    <dgm:pt modelId="{44C1F65D-15BF-4DB1-B0C9-4CD6B6FAB71F}" cxnId="{A8B4630D-1D9A-414E-828A-4ED0783E3121}" type="sibTrans">
      <dgm:prSet/>
      <dgm:spPr/>
      <dgm:t>
        <a:bodyPr/>
        <a:lstStyle/>
        <a:p>
          <a:endParaRPr lang="zh-CN" altLang="en-US"/>
        </a:p>
      </dgm:t>
    </dgm:pt>
    <dgm:pt modelId="{89F78F59-C2A9-4883-BA11-117EA97B6837}">
      <dgm:prSet phldrT="[文本]"/>
      <dgm:spPr/>
      <dgm:t>
        <a:bodyPr/>
        <a:lstStyle/>
        <a:p>
          <a:r>
            <a:rPr lang="zh-CN" dirty="0"/>
            <a:t>以一定的概率随机水平翻转图像</a:t>
          </a:r>
          <a:endParaRPr lang="zh-CN" altLang="en-US" dirty="0"/>
        </a:p>
      </dgm:t>
    </dgm:pt>
    <dgm:pt modelId="{601F3105-DF17-4198-B7DD-F2B28C5D11DE}" cxnId="{23C006E9-B1D8-41BA-A352-F2299ED03F95}" type="parTrans">
      <dgm:prSet/>
      <dgm:spPr/>
      <dgm:t>
        <a:bodyPr/>
        <a:lstStyle/>
        <a:p>
          <a:endParaRPr lang="zh-CN" altLang="en-US"/>
        </a:p>
      </dgm:t>
    </dgm:pt>
    <dgm:pt modelId="{60E94148-36D9-4F19-A1E4-583B6EEE9E44}" cxnId="{23C006E9-B1D8-41BA-A352-F2299ED03F95}" type="sibTrans">
      <dgm:prSet/>
      <dgm:spPr/>
      <dgm:t>
        <a:bodyPr/>
        <a:lstStyle/>
        <a:p>
          <a:endParaRPr lang="zh-CN" altLang="en-US"/>
        </a:p>
      </dgm:t>
    </dgm:pt>
    <dgm:pt modelId="{F4C4A055-361D-4303-B3DA-31EA6306405A}">
      <dgm:prSet phldrT="[文本]"/>
      <dgm:spPr/>
      <dgm:t>
        <a:bodyPr/>
        <a:lstStyle/>
        <a:p>
          <a:r>
            <a:rPr lang="zh-CN"/>
            <a:t>随机旋转图像的角度（通常在</a:t>
          </a:r>
          <a:r>
            <a:rPr lang="en-US"/>
            <a:t>-45</a:t>
          </a:r>
          <a:r>
            <a:rPr lang="zh-CN"/>
            <a:t>°</a:t>
          </a:r>
          <a:r>
            <a:rPr lang="en-US"/>
            <a:t>-45</a:t>
          </a:r>
          <a:r>
            <a:rPr lang="zh-CN"/>
            <a:t>°）和方向</a:t>
          </a:r>
          <a:endParaRPr lang="zh-CN" altLang="en-US" dirty="0"/>
        </a:p>
      </dgm:t>
    </dgm:pt>
    <dgm:pt modelId="{E1222CF0-9A7C-4CA2-8C4A-8A791C738FB6}" cxnId="{63228FF9-E495-46F2-B57E-DE552ECEB024}" type="parTrans">
      <dgm:prSet/>
      <dgm:spPr/>
      <dgm:t>
        <a:bodyPr/>
        <a:lstStyle/>
        <a:p>
          <a:endParaRPr lang="zh-CN" altLang="en-US"/>
        </a:p>
      </dgm:t>
    </dgm:pt>
    <dgm:pt modelId="{9F42E418-64B0-4A6C-931E-DE12C02AED99}" cxnId="{63228FF9-E495-46F2-B57E-DE552ECEB024}" type="sibTrans">
      <dgm:prSet/>
      <dgm:spPr/>
      <dgm:t>
        <a:bodyPr/>
        <a:lstStyle/>
        <a:p>
          <a:endParaRPr lang="zh-CN" altLang="en-US"/>
        </a:p>
      </dgm:t>
    </dgm:pt>
    <dgm:pt modelId="{9B2409C7-7EA0-43F6-851D-5200C0B75C91}">
      <dgm:prSet phldrT="[文本]"/>
      <dgm:spPr/>
      <dgm:t>
        <a:bodyPr/>
        <a:lstStyle/>
        <a:p>
          <a:r>
            <a:rPr lang="zh-CN" altLang="en-US" dirty="0"/>
            <a:t>对数据进行标准化处理</a:t>
          </a:r>
        </a:p>
      </dgm:t>
    </dgm:pt>
    <dgm:pt modelId="{9AF4D2AF-6205-42BA-8D18-95C5AC0552A0}" cxnId="{E5D0D5AA-91A8-498C-825A-6458EFD5443B}" type="parTrans">
      <dgm:prSet/>
      <dgm:spPr/>
      <dgm:t>
        <a:bodyPr/>
        <a:lstStyle/>
        <a:p>
          <a:endParaRPr lang="zh-CN" altLang="en-US"/>
        </a:p>
      </dgm:t>
    </dgm:pt>
    <dgm:pt modelId="{9CAEF9DE-99BF-439F-8320-690E872EE5FE}" cxnId="{E5D0D5AA-91A8-498C-825A-6458EFD5443B}" type="sibTrans">
      <dgm:prSet/>
      <dgm:spPr/>
      <dgm:t>
        <a:bodyPr/>
        <a:lstStyle/>
        <a:p>
          <a:endParaRPr lang="zh-CN" altLang="en-US"/>
        </a:p>
      </dgm:t>
    </dgm:pt>
    <dgm:pt modelId="{DD46574C-E33B-40F6-97AB-5E073901C9AA}" type="pres">
      <dgm:prSet presAssocID="{7EB0E422-BD56-4CAB-8928-9793477E8522}" presName="linear" presStyleCnt="0">
        <dgm:presLayoutVars>
          <dgm:dir/>
          <dgm:animLvl val="lvl"/>
          <dgm:resizeHandles val="exact"/>
        </dgm:presLayoutVars>
      </dgm:prSet>
      <dgm:spPr/>
    </dgm:pt>
    <dgm:pt modelId="{97FD71E1-82DB-4A50-8C47-FFC1C66EA587}" type="pres">
      <dgm:prSet presAssocID="{9C3A9EDA-A9B4-4841-BE38-33BC510FF2B3}" presName="parentLin" presStyleCnt="0"/>
      <dgm:spPr/>
    </dgm:pt>
    <dgm:pt modelId="{4FCA4376-EA38-4580-A815-E8E2A58119E6}" type="pres">
      <dgm:prSet presAssocID="{9C3A9EDA-A9B4-4841-BE38-33BC510FF2B3}" presName="parentLeftMargin" presStyleLbl="node1" presStyleIdx="0" presStyleCnt="3"/>
      <dgm:spPr/>
    </dgm:pt>
    <dgm:pt modelId="{C373225D-5195-479A-ADC5-6456B4A075FD}" type="pres">
      <dgm:prSet presAssocID="{9C3A9EDA-A9B4-4841-BE38-33BC510FF2B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1A04AF-6FB7-4A58-833D-DAE3C1582FD2}" type="pres">
      <dgm:prSet presAssocID="{9C3A9EDA-A9B4-4841-BE38-33BC510FF2B3}" presName="negativeSpace" presStyleCnt="0"/>
      <dgm:spPr/>
    </dgm:pt>
    <dgm:pt modelId="{0277EF34-8323-43C9-B343-728E25BD5BAE}" type="pres">
      <dgm:prSet presAssocID="{9C3A9EDA-A9B4-4841-BE38-33BC510FF2B3}" presName="childText" presStyleLbl="conFgAcc1" presStyleIdx="0" presStyleCnt="3">
        <dgm:presLayoutVars>
          <dgm:bulletEnabled val="1"/>
        </dgm:presLayoutVars>
      </dgm:prSet>
      <dgm:spPr/>
    </dgm:pt>
    <dgm:pt modelId="{5882A1BD-FB54-4321-8E6A-0FC5842A3F45}" type="pres">
      <dgm:prSet presAssocID="{44A01409-45D3-49DB-8D15-E3D205C4DEC7}" presName="spaceBetweenRectangles" presStyleCnt="0"/>
      <dgm:spPr/>
    </dgm:pt>
    <dgm:pt modelId="{00401EBD-6EDE-4228-9AA4-C5C6B00022A3}" type="pres">
      <dgm:prSet presAssocID="{896A94A3-8250-4CC4-95A6-D0A98EB1F64D}" presName="parentLin" presStyleCnt="0"/>
      <dgm:spPr/>
    </dgm:pt>
    <dgm:pt modelId="{B91E8C3B-1CA6-4D6E-9BD8-3D7C722BA81D}" type="pres">
      <dgm:prSet presAssocID="{896A94A3-8250-4CC4-95A6-D0A98EB1F64D}" presName="parentLeftMargin" presStyleLbl="node1" presStyleIdx="0" presStyleCnt="3"/>
      <dgm:spPr/>
    </dgm:pt>
    <dgm:pt modelId="{B413714B-9CC6-4E6C-ADAE-36A1823520D6}" type="pres">
      <dgm:prSet presAssocID="{896A94A3-8250-4CC4-95A6-D0A98EB1F6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5B4002-2EF7-4411-857A-0653B777B0C6}" type="pres">
      <dgm:prSet presAssocID="{896A94A3-8250-4CC4-95A6-D0A98EB1F64D}" presName="negativeSpace" presStyleCnt="0"/>
      <dgm:spPr/>
    </dgm:pt>
    <dgm:pt modelId="{1E668845-35B1-4CC2-82CA-8B89EC16B5AE}" type="pres">
      <dgm:prSet presAssocID="{896A94A3-8250-4CC4-95A6-D0A98EB1F64D}" presName="childText" presStyleLbl="conFgAcc1" presStyleIdx="1" presStyleCnt="3">
        <dgm:presLayoutVars>
          <dgm:bulletEnabled val="1"/>
        </dgm:presLayoutVars>
      </dgm:prSet>
      <dgm:spPr/>
    </dgm:pt>
    <dgm:pt modelId="{7C4D93A5-4C29-4426-AA83-62B33B6FBFEB}" type="pres">
      <dgm:prSet presAssocID="{564D3C2E-5843-4BDA-80ED-17F7837A03D2}" presName="spaceBetweenRectangles" presStyleCnt="0"/>
      <dgm:spPr/>
    </dgm:pt>
    <dgm:pt modelId="{6D281A94-3B88-4C7F-8DC9-3D185ACA5CC2}" type="pres">
      <dgm:prSet presAssocID="{F822DBFA-A439-44F6-97B1-FED1DBB41F5A}" presName="parentLin" presStyleCnt="0"/>
      <dgm:spPr/>
    </dgm:pt>
    <dgm:pt modelId="{6E7EE023-4A6B-49EC-8974-59D0F1143607}" type="pres">
      <dgm:prSet presAssocID="{F822DBFA-A439-44F6-97B1-FED1DBB41F5A}" presName="parentLeftMargin" presStyleLbl="node1" presStyleIdx="1" presStyleCnt="3"/>
      <dgm:spPr/>
    </dgm:pt>
    <dgm:pt modelId="{8E687038-925B-4BF2-9C2C-9F68759E162B}" type="pres">
      <dgm:prSet presAssocID="{F822DBFA-A439-44F6-97B1-FED1DBB41F5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1D5973-71F9-4644-82D6-003518FA6368}" type="pres">
      <dgm:prSet presAssocID="{F822DBFA-A439-44F6-97B1-FED1DBB41F5A}" presName="negativeSpace" presStyleCnt="0"/>
      <dgm:spPr/>
    </dgm:pt>
    <dgm:pt modelId="{50774677-610E-4ED3-BC16-BDAF3570362F}" type="pres">
      <dgm:prSet presAssocID="{F822DBFA-A439-44F6-97B1-FED1DBB41F5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5051E0D-E202-48DA-B351-2DF4E64A00F2}" type="presOf" srcId="{F822DBFA-A439-44F6-97B1-FED1DBB41F5A}" destId="{6E7EE023-4A6B-49EC-8974-59D0F1143607}" srcOrd="0" destOrd="0" presId="urn:microsoft.com/office/officeart/2005/8/layout/list1"/>
    <dgm:cxn modelId="{A8B4630D-1D9A-414E-828A-4ED0783E3121}" srcId="{7EB0E422-BD56-4CAB-8928-9793477E8522}" destId="{F822DBFA-A439-44F6-97B1-FED1DBB41F5A}" srcOrd="2" destOrd="0" parTransId="{B6473134-A4C5-4A8E-A497-78B06254772A}" sibTransId="{44C1F65D-15BF-4DB1-B0C9-4CD6B6FAB71F}"/>
    <dgm:cxn modelId="{D9C8A51B-A72B-4237-A97A-237FF9F57CD4}" srcId="{7EB0E422-BD56-4CAB-8928-9793477E8522}" destId="{9C3A9EDA-A9B4-4841-BE38-33BC510FF2B3}" srcOrd="0" destOrd="0" parTransId="{EA31329C-7BB7-4757-B847-B6DA3A3ACD16}" sibTransId="{44A01409-45D3-49DB-8D15-E3D205C4DEC7}"/>
    <dgm:cxn modelId="{73122B54-9949-4FD3-A464-342E8E018498}" type="presOf" srcId="{F4C4A055-361D-4303-B3DA-31EA6306405A}" destId="{1E668845-35B1-4CC2-82CA-8B89EC16B5AE}" srcOrd="0" destOrd="0" presId="urn:microsoft.com/office/officeart/2005/8/layout/list1"/>
    <dgm:cxn modelId="{048D5F81-9F3D-4835-AE74-9D5DDC7AB6D4}" type="presOf" srcId="{89F78F59-C2A9-4883-BA11-117EA97B6837}" destId="{0277EF34-8323-43C9-B343-728E25BD5BAE}" srcOrd="0" destOrd="0" presId="urn:microsoft.com/office/officeart/2005/8/layout/list1"/>
    <dgm:cxn modelId="{16A78D84-545D-415E-A451-83D7BAB79943}" type="presOf" srcId="{7EB0E422-BD56-4CAB-8928-9793477E8522}" destId="{DD46574C-E33B-40F6-97AB-5E073901C9AA}" srcOrd="0" destOrd="0" presId="urn:microsoft.com/office/officeart/2005/8/layout/list1"/>
    <dgm:cxn modelId="{152CF29A-D2CF-4CDF-BC39-199A5ADF075B}" type="presOf" srcId="{9C3A9EDA-A9B4-4841-BE38-33BC510FF2B3}" destId="{4FCA4376-EA38-4580-A815-E8E2A58119E6}" srcOrd="0" destOrd="0" presId="urn:microsoft.com/office/officeart/2005/8/layout/list1"/>
    <dgm:cxn modelId="{271A1CA9-845F-4E14-B20A-2EC7E6BF7197}" type="presOf" srcId="{F822DBFA-A439-44F6-97B1-FED1DBB41F5A}" destId="{8E687038-925B-4BF2-9C2C-9F68759E162B}" srcOrd="1" destOrd="0" presId="urn:microsoft.com/office/officeart/2005/8/layout/list1"/>
    <dgm:cxn modelId="{E5D0D5AA-91A8-498C-825A-6458EFD5443B}" srcId="{F822DBFA-A439-44F6-97B1-FED1DBB41F5A}" destId="{9B2409C7-7EA0-43F6-851D-5200C0B75C91}" srcOrd="0" destOrd="0" parTransId="{9AF4D2AF-6205-42BA-8D18-95C5AC0552A0}" sibTransId="{9CAEF9DE-99BF-439F-8320-690E872EE5FE}"/>
    <dgm:cxn modelId="{C99B76B3-6BFF-4613-AF24-479DEF7E17E5}" type="presOf" srcId="{9B2409C7-7EA0-43F6-851D-5200C0B75C91}" destId="{50774677-610E-4ED3-BC16-BDAF3570362F}" srcOrd="0" destOrd="0" presId="urn:microsoft.com/office/officeart/2005/8/layout/list1"/>
    <dgm:cxn modelId="{4E281AC7-3CE3-4973-8581-753C3195836E}" type="presOf" srcId="{896A94A3-8250-4CC4-95A6-D0A98EB1F64D}" destId="{B413714B-9CC6-4E6C-ADAE-36A1823520D6}" srcOrd="1" destOrd="0" presId="urn:microsoft.com/office/officeart/2005/8/layout/list1"/>
    <dgm:cxn modelId="{642CC2E8-EEAE-4FE8-BEDB-787FE63930AF}" type="presOf" srcId="{9C3A9EDA-A9B4-4841-BE38-33BC510FF2B3}" destId="{C373225D-5195-479A-ADC5-6456B4A075FD}" srcOrd="1" destOrd="0" presId="urn:microsoft.com/office/officeart/2005/8/layout/list1"/>
    <dgm:cxn modelId="{23C006E9-B1D8-41BA-A352-F2299ED03F95}" srcId="{9C3A9EDA-A9B4-4841-BE38-33BC510FF2B3}" destId="{89F78F59-C2A9-4883-BA11-117EA97B6837}" srcOrd="0" destOrd="0" parTransId="{601F3105-DF17-4198-B7DD-F2B28C5D11DE}" sibTransId="{60E94148-36D9-4F19-A1E4-583B6EEE9E44}"/>
    <dgm:cxn modelId="{F53BC0F0-EE7A-4A07-9A38-BFEDA075ACF9}" type="presOf" srcId="{896A94A3-8250-4CC4-95A6-D0A98EB1F64D}" destId="{B91E8C3B-1CA6-4D6E-9BD8-3D7C722BA81D}" srcOrd="0" destOrd="0" presId="urn:microsoft.com/office/officeart/2005/8/layout/list1"/>
    <dgm:cxn modelId="{63228FF9-E495-46F2-B57E-DE552ECEB024}" srcId="{896A94A3-8250-4CC4-95A6-D0A98EB1F64D}" destId="{F4C4A055-361D-4303-B3DA-31EA6306405A}" srcOrd="0" destOrd="0" parTransId="{E1222CF0-9A7C-4CA2-8C4A-8A791C738FB6}" sibTransId="{9F42E418-64B0-4A6C-931E-DE12C02AED99}"/>
    <dgm:cxn modelId="{DFE6C6F9-27A8-41EF-9406-945C131BF2AF}" srcId="{7EB0E422-BD56-4CAB-8928-9793477E8522}" destId="{896A94A3-8250-4CC4-95A6-D0A98EB1F64D}" srcOrd="1" destOrd="0" parTransId="{AB0DC0F1-8410-4780-85DB-66AD2ECC3B2A}" sibTransId="{564D3C2E-5843-4BDA-80ED-17F7837A03D2}"/>
    <dgm:cxn modelId="{1915912C-CA56-4B17-B542-284D98438D62}" type="presParOf" srcId="{DD46574C-E33B-40F6-97AB-5E073901C9AA}" destId="{97FD71E1-82DB-4A50-8C47-FFC1C66EA587}" srcOrd="0" destOrd="0" presId="urn:microsoft.com/office/officeart/2005/8/layout/list1"/>
    <dgm:cxn modelId="{CCA3B089-9BCB-4C6C-8224-AE11180A822C}" type="presParOf" srcId="{97FD71E1-82DB-4A50-8C47-FFC1C66EA587}" destId="{4FCA4376-EA38-4580-A815-E8E2A58119E6}" srcOrd="0" destOrd="0" presId="urn:microsoft.com/office/officeart/2005/8/layout/list1"/>
    <dgm:cxn modelId="{483AEFDB-3BE7-4873-AC41-39F79FA93A70}" type="presParOf" srcId="{97FD71E1-82DB-4A50-8C47-FFC1C66EA587}" destId="{C373225D-5195-479A-ADC5-6456B4A075FD}" srcOrd="1" destOrd="0" presId="urn:microsoft.com/office/officeart/2005/8/layout/list1"/>
    <dgm:cxn modelId="{6F9BC334-C2DD-4CB7-A2BB-A8E1C5C77EF2}" type="presParOf" srcId="{DD46574C-E33B-40F6-97AB-5E073901C9AA}" destId="{0B1A04AF-6FB7-4A58-833D-DAE3C1582FD2}" srcOrd="1" destOrd="0" presId="urn:microsoft.com/office/officeart/2005/8/layout/list1"/>
    <dgm:cxn modelId="{5EC32400-51AF-4FA0-A328-3311C1BEBC0E}" type="presParOf" srcId="{DD46574C-E33B-40F6-97AB-5E073901C9AA}" destId="{0277EF34-8323-43C9-B343-728E25BD5BAE}" srcOrd="2" destOrd="0" presId="urn:microsoft.com/office/officeart/2005/8/layout/list1"/>
    <dgm:cxn modelId="{F6E5EFF3-42E2-4FCB-B4DE-532CD84F9AAE}" type="presParOf" srcId="{DD46574C-E33B-40F6-97AB-5E073901C9AA}" destId="{5882A1BD-FB54-4321-8E6A-0FC5842A3F45}" srcOrd="3" destOrd="0" presId="urn:microsoft.com/office/officeart/2005/8/layout/list1"/>
    <dgm:cxn modelId="{6CE119EE-1F0B-4C49-B403-60E7723020B1}" type="presParOf" srcId="{DD46574C-E33B-40F6-97AB-5E073901C9AA}" destId="{00401EBD-6EDE-4228-9AA4-C5C6B00022A3}" srcOrd="4" destOrd="0" presId="urn:microsoft.com/office/officeart/2005/8/layout/list1"/>
    <dgm:cxn modelId="{5439308E-26DC-479A-8648-51F7818D028F}" type="presParOf" srcId="{00401EBD-6EDE-4228-9AA4-C5C6B00022A3}" destId="{B91E8C3B-1CA6-4D6E-9BD8-3D7C722BA81D}" srcOrd="0" destOrd="0" presId="urn:microsoft.com/office/officeart/2005/8/layout/list1"/>
    <dgm:cxn modelId="{9EC741E0-AAEC-4A58-8680-352411151B56}" type="presParOf" srcId="{00401EBD-6EDE-4228-9AA4-C5C6B00022A3}" destId="{B413714B-9CC6-4E6C-ADAE-36A1823520D6}" srcOrd="1" destOrd="0" presId="urn:microsoft.com/office/officeart/2005/8/layout/list1"/>
    <dgm:cxn modelId="{5B5D70B3-C8E0-4480-930D-1D8FD036D68B}" type="presParOf" srcId="{DD46574C-E33B-40F6-97AB-5E073901C9AA}" destId="{5C5B4002-2EF7-4411-857A-0653B777B0C6}" srcOrd="5" destOrd="0" presId="urn:microsoft.com/office/officeart/2005/8/layout/list1"/>
    <dgm:cxn modelId="{F17BD400-2AA8-4ED0-85A0-3FCB0AC6A27E}" type="presParOf" srcId="{DD46574C-E33B-40F6-97AB-5E073901C9AA}" destId="{1E668845-35B1-4CC2-82CA-8B89EC16B5AE}" srcOrd="6" destOrd="0" presId="urn:microsoft.com/office/officeart/2005/8/layout/list1"/>
    <dgm:cxn modelId="{D84F0879-7166-46C7-A9D6-D89F48BBAEB8}" type="presParOf" srcId="{DD46574C-E33B-40F6-97AB-5E073901C9AA}" destId="{7C4D93A5-4C29-4426-AA83-62B33B6FBFEB}" srcOrd="7" destOrd="0" presId="urn:microsoft.com/office/officeart/2005/8/layout/list1"/>
    <dgm:cxn modelId="{E59FE6B1-DE5A-452F-9DA4-1304353E3D34}" type="presParOf" srcId="{DD46574C-E33B-40F6-97AB-5E073901C9AA}" destId="{6D281A94-3B88-4C7F-8DC9-3D185ACA5CC2}" srcOrd="8" destOrd="0" presId="urn:microsoft.com/office/officeart/2005/8/layout/list1"/>
    <dgm:cxn modelId="{0F055C28-82B5-414C-93A0-23C983AF93A5}" type="presParOf" srcId="{6D281A94-3B88-4C7F-8DC9-3D185ACA5CC2}" destId="{6E7EE023-4A6B-49EC-8974-59D0F1143607}" srcOrd="0" destOrd="0" presId="urn:microsoft.com/office/officeart/2005/8/layout/list1"/>
    <dgm:cxn modelId="{6B9BBED6-C70F-4CE7-8556-31323A34CAC9}" type="presParOf" srcId="{6D281A94-3B88-4C7F-8DC9-3D185ACA5CC2}" destId="{8E687038-925B-4BF2-9C2C-9F68759E162B}" srcOrd="1" destOrd="0" presId="urn:microsoft.com/office/officeart/2005/8/layout/list1"/>
    <dgm:cxn modelId="{284AC0FC-E678-479A-9EBD-03603593918C}" type="presParOf" srcId="{DD46574C-E33B-40F6-97AB-5E073901C9AA}" destId="{5A1D5973-71F9-4644-82D6-003518FA6368}" srcOrd="9" destOrd="0" presId="urn:microsoft.com/office/officeart/2005/8/layout/list1"/>
    <dgm:cxn modelId="{5763AF2E-4701-4198-8A53-3F4A9E46CCE8}" type="presParOf" srcId="{DD46574C-E33B-40F6-97AB-5E073901C9AA}" destId="{50774677-610E-4ED3-BC16-BDAF3570362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520100" cy="3959102"/>
        <a:chOff x="0" y="0"/>
        <a:chExt cx="6520100" cy="3959102"/>
      </a:xfrm>
    </dsp:grpSpPr>
    <dsp:sp modelId="{17644C0D-E018-40C1-B217-EA84CD107F86}">
      <dsp:nvSpPr>
        <dsp:cNvPr id="3" name="流程图: 手动操作 2"/>
        <dsp:cNvSpPr/>
      </dsp:nvSpPr>
      <dsp:spPr bwMode="white">
        <a:xfrm rot="-5400000">
          <a:off x="-944614" y="944614"/>
          <a:ext cx="3959102" cy="2069873"/>
        </a:xfrm>
        <a:prstGeom prst="flowChartManualOperati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lIns="342900" tIns="0" rIns="342900" bIns="0" anchor="ctr"/>
        <a:lstStyle>
          <a:lvl1pPr algn="ctr">
            <a:defRPr sz="54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临床诊断</a:t>
          </a:r>
          <a:endParaRPr lang="zh-CN" altLang="en-US" dirty="0"/>
        </a:p>
      </dsp:txBody>
      <dsp:txXfrm rot="-5400000">
        <a:off x="-944614" y="944614"/>
        <a:ext cx="3959102" cy="2069873"/>
      </dsp:txXfrm>
    </dsp:sp>
    <dsp:sp modelId="{F08191F3-71A9-474E-9D6F-D985E0BD6B8C}">
      <dsp:nvSpPr>
        <dsp:cNvPr id="4" name="流程图: 手动操作 3"/>
        <dsp:cNvSpPr/>
      </dsp:nvSpPr>
      <dsp:spPr bwMode="white">
        <a:xfrm rot="-5400000">
          <a:off x="1280499" y="944614"/>
          <a:ext cx="3959102" cy="2069873"/>
        </a:xfrm>
        <a:prstGeom prst="flowChartManualOperati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lIns="342900" tIns="0" rIns="342900" bIns="0" anchor="ctr"/>
        <a:lstStyle>
          <a:lvl1pPr algn="ctr">
            <a:defRPr sz="54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治疗规划</a:t>
          </a:r>
          <a:endParaRPr lang="zh-CN" altLang="en-US" dirty="0"/>
        </a:p>
      </dsp:txBody>
      <dsp:txXfrm rot="-5400000">
        <a:off x="1280499" y="944614"/>
        <a:ext cx="3959102" cy="2069873"/>
      </dsp:txXfrm>
    </dsp:sp>
    <dsp:sp modelId="{4DE264BB-EA9D-48A1-83E5-5AB87DA23695}">
      <dsp:nvSpPr>
        <dsp:cNvPr id="5" name="流程图: 手动操作 4"/>
        <dsp:cNvSpPr/>
      </dsp:nvSpPr>
      <dsp:spPr bwMode="white">
        <a:xfrm rot="-5400000">
          <a:off x="3505612" y="944614"/>
          <a:ext cx="3959102" cy="2069873"/>
        </a:xfrm>
        <a:prstGeom prst="flowChartManualOperation">
          <a:avLst/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rot="5400000" lIns="342900" tIns="0" rIns="342900" bIns="0" anchor="ctr"/>
        <a:lstStyle>
          <a:lvl1pPr algn="ctr">
            <a:defRPr sz="5400"/>
          </a:lvl1pPr>
          <a:lvl2pPr marL="285750" indent="-285750" algn="ctr">
            <a:defRPr sz="4200"/>
          </a:lvl2pPr>
          <a:lvl3pPr marL="571500" indent="-285750" algn="ctr">
            <a:defRPr sz="4200"/>
          </a:lvl3pPr>
          <a:lvl4pPr marL="857250" indent="-285750" algn="ctr">
            <a:defRPr sz="4200"/>
          </a:lvl4pPr>
          <a:lvl5pPr marL="1143000" indent="-285750" algn="ctr">
            <a:defRPr sz="4200"/>
          </a:lvl5pPr>
          <a:lvl6pPr marL="1428750" indent="-285750" algn="ctr">
            <a:defRPr sz="4200"/>
          </a:lvl6pPr>
          <a:lvl7pPr marL="1714500" indent="-285750" algn="ctr">
            <a:defRPr sz="4200"/>
          </a:lvl7pPr>
          <a:lvl8pPr marL="2000250" indent="-285750" algn="ctr">
            <a:defRPr sz="4200"/>
          </a:lvl8pPr>
          <a:lvl9pPr marL="2286000" indent="-285750" algn="ctr">
            <a:defRPr sz="4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疾病监测</a:t>
          </a:r>
          <a:endParaRPr lang="zh-CN" altLang="en-US"/>
        </a:p>
      </dsp:txBody>
      <dsp:txXfrm rot="-5400000">
        <a:off x="3505612" y="944614"/>
        <a:ext cx="3959102" cy="20698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3853180" cy="1873250"/>
        <a:chOff x="0" y="0"/>
        <a:chExt cx="3853180" cy="1873250"/>
      </a:xfrm>
    </dsp:grpSpPr>
    <dsp:sp modelId="{EFA5B414-9831-4005-81BF-FC7C9F8BDFB0}">
      <dsp:nvSpPr>
        <dsp:cNvPr id="3" name="圆角矩形 2"/>
        <dsp:cNvSpPr/>
      </dsp:nvSpPr>
      <dsp:spPr bwMode="white">
        <a:xfrm>
          <a:off x="0" y="0"/>
          <a:ext cx="3853180" cy="60427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51435" rIns="102870" bIns="51435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/>
            <a:t>多密度</a:t>
          </a:r>
        </a:p>
      </dsp:txBody>
      <dsp:txXfrm>
        <a:off x="0" y="0"/>
        <a:ext cx="3853180" cy="604274"/>
      </dsp:txXfrm>
    </dsp:sp>
    <dsp:sp modelId="{B5CAF8E8-B73C-4929-8507-630EAE8CF8FE}">
      <dsp:nvSpPr>
        <dsp:cNvPr id="4" name="圆角矩形 3"/>
        <dsp:cNvSpPr/>
      </dsp:nvSpPr>
      <dsp:spPr bwMode="white">
        <a:xfrm>
          <a:off x="0" y="634488"/>
          <a:ext cx="3853180" cy="60427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51435" rIns="102870" bIns="51435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多形状</a:t>
          </a:r>
        </a:p>
      </dsp:txBody>
      <dsp:txXfrm>
        <a:off x="0" y="634488"/>
        <a:ext cx="3853180" cy="604274"/>
      </dsp:txXfrm>
    </dsp:sp>
    <dsp:sp modelId="{1AAE0A32-0946-4055-9302-6E6D0968BAC8}">
      <dsp:nvSpPr>
        <dsp:cNvPr id="5" name="圆角矩形 4"/>
        <dsp:cNvSpPr/>
      </dsp:nvSpPr>
      <dsp:spPr bwMode="white">
        <a:xfrm>
          <a:off x="0" y="1268976"/>
          <a:ext cx="3853180" cy="60427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2870" tIns="51435" rIns="102870" bIns="51435" anchor="ctr"/>
        <a:lstStyle>
          <a:lvl1pPr algn="ctr">
            <a:defRPr sz="27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多纹理</a:t>
          </a:r>
        </a:p>
      </dsp:txBody>
      <dsp:txXfrm>
        <a:off x="0" y="1268976"/>
        <a:ext cx="3853180" cy="604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065520" cy="1753898"/>
        <a:chOff x="0" y="0"/>
        <a:chExt cx="6065520" cy="1753898"/>
      </a:xfrm>
    </dsp:grpSpPr>
    <dsp:sp modelId="{B58D0F64-9C60-43C1-984F-A01C720E7595}">
      <dsp:nvSpPr>
        <dsp:cNvPr id="3" name="燕尾形 2"/>
        <dsp:cNvSpPr/>
      </dsp:nvSpPr>
      <dsp:spPr bwMode="white">
        <a:xfrm>
          <a:off x="2364354" y="0"/>
          <a:ext cx="1336812" cy="534725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7940" tIns="13970" rIns="0" bIns="139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费时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sp:txBody>
      <dsp:txXfrm>
        <a:off x="2364354" y="0"/>
        <a:ext cx="1336812" cy="534725"/>
      </dsp:txXfrm>
    </dsp:sp>
    <dsp:sp modelId="{1EF698EB-8AE0-43A3-98CA-DC3E4F9A1556}">
      <dsp:nvSpPr>
        <dsp:cNvPr id="4" name="燕尾形 3"/>
        <dsp:cNvSpPr/>
      </dsp:nvSpPr>
      <dsp:spPr bwMode="white">
        <a:xfrm>
          <a:off x="2364354" y="609586"/>
          <a:ext cx="1336812" cy="534725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7940" tIns="13970" rIns="0" bIns="139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费力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sp:txBody>
      <dsp:txXfrm>
        <a:off x="2364354" y="609586"/>
        <a:ext cx="1336812" cy="534725"/>
      </dsp:txXfrm>
    </dsp:sp>
    <dsp:sp modelId="{EF62B024-22F4-414B-AA47-D77734FB5E11}">
      <dsp:nvSpPr>
        <dsp:cNvPr id="5" name="燕尾形 4"/>
        <dsp:cNvSpPr/>
      </dsp:nvSpPr>
      <dsp:spPr bwMode="white">
        <a:xfrm>
          <a:off x="2364354" y="1219173"/>
          <a:ext cx="1336812" cy="534725"/>
        </a:xfrm>
        <a:prstGeom prst="chevron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27940" tIns="13970" rIns="0" bIns="139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200" kern="1200" dirty="0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  <a:cs typeface="+mn-cs"/>
            </a:rPr>
            <a:t>受到主观因素和医生经验水平的影响较大</a:t>
          </a:r>
          <a:endParaRPr lang="zh-CN" altLang="en-US" sz="2200" kern="1200" dirty="0">
            <a:solidFill>
              <a:srgbClr val="FFFFFF"/>
            </a:solidFill>
            <a:latin typeface="Century Gothic" panose="020B0502020202020204"/>
            <a:ea typeface="微软雅黑" panose="020B0503020204020204" pitchFamily="34" charset="-122"/>
            <a:cs typeface="+mn-cs"/>
          </a:endParaRPr>
        </a:p>
      </dsp:txBody>
      <dsp:txXfrm>
        <a:off x="2364354" y="1219173"/>
        <a:ext cx="1336812" cy="5347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573520" cy="4340013"/>
        <a:chOff x="0" y="0"/>
        <a:chExt cx="6573520" cy="4340013"/>
      </a:xfrm>
    </dsp:grpSpPr>
    <dsp:sp modelId="{9F788131-9C1E-4DE4-AE17-F99738A71D4D}">
      <dsp:nvSpPr>
        <dsp:cNvPr id="5" name="任意多边形 4"/>
        <dsp:cNvSpPr/>
      </dsp:nvSpPr>
      <dsp:spPr bwMode="white">
        <a:xfrm>
          <a:off x="3286760" y="1323644"/>
          <a:ext cx="223041" cy="977134"/>
        </a:xfrm>
        <a:custGeom>
          <a:avLst/>
          <a:gdLst/>
          <a:ahLst/>
          <a:cxnLst/>
          <a:pathLst>
            <a:path w="351" h="1539">
              <a:moveTo>
                <a:pt x="0" y="0"/>
              </a:moveTo>
              <a:lnTo>
                <a:pt x="0" y="1539"/>
              </a:lnTo>
              <a:lnTo>
                <a:pt x="351" y="153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286760" y="1323644"/>
        <a:ext cx="223041" cy="977134"/>
      </dsp:txXfrm>
    </dsp:sp>
    <dsp:sp modelId="{D4095B54-CE06-4C3E-AC9C-DD60F4A8C374}">
      <dsp:nvSpPr>
        <dsp:cNvPr id="8" name="任意多边形 7"/>
        <dsp:cNvSpPr/>
      </dsp:nvSpPr>
      <dsp:spPr bwMode="white">
        <a:xfrm>
          <a:off x="3063719" y="1323644"/>
          <a:ext cx="223041" cy="977134"/>
        </a:xfrm>
        <a:custGeom>
          <a:avLst/>
          <a:gdLst/>
          <a:ahLst/>
          <a:cxnLst/>
          <a:pathLst>
            <a:path w="351" h="1539">
              <a:moveTo>
                <a:pt x="351" y="0"/>
              </a:moveTo>
              <a:lnTo>
                <a:pt x="351" y="1539"/>
              </a:lnTo>
              <a:lnTo>
                <a:pt x="0" y="1539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63719" y="1323644"/>
        <a:ext cx="223041" cy="977134"/>
      </dsp:txXfrm>
    </dsp:sp>
    <dsp:sp modelId="{070E74A3-AD1E-423F-B6B8-14EFE4493685}">
      <dsp:nvSpPr>
        <dsp:cNvPr id="11" name="任意多边形 10"/>
        <dsp:cNvSpPr/>
      </dsp:nvSpPr>
      <dsp:spPr bwMode="white">
        <a:xfrm>
          <a:off x="3286760" y="1323644"/>
          <a:ext cx="223041" cy="2485318"/>
        </a:xfrm>
        <a:custGeom>
          <a:avLst/>
          <a:gdLst/>
          <a:ahLst/>
          <a:cxnLst/>
          <a:pathLst>
            <a:path w="351" h="3914">
              <a:moveTo>
                <a:pt x="0" y="0"/>
              </a:moveTo>
              <a:lnTo>
                <a:pt x="0" y="3914"/>
              </a:lnTo>
              <a:lnTo>
                <a:pt x="351" y="391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286760" y="1323644"/>
        <a:ext cx="223041" cy="2485318"/>
      </dsp:txXfrm>
    </dsp:sp>
    <dsp:sp modelId="{30D561E8-44EA-4028-95B2-604A7BD484B9}">
      <dsp:nvSpPr>
        <dsp:cNvPr id="14" name="任意多边形 13"/>
        <dsp:cNvSpPr/>
      </dsp:nvSpPr>
      <dsp:spPr bwMode="white">
        <a:xfrm>
          <a:off x="3063719" y="1323644"/>
          <a:ext cx="223041" cy="2485318"/>
        </a:xfrm>
        <a:custGeom>
          <a:avLst/>
          <a:gdLst/>
          <a:ahLst/>
          <a:cxnLst/>
          <a:pathLst>
            <a:path w="351" h="3914">
              <a:moveTo>
                <a:pt x="351" y="0"/>
              </a:moveTo>
              <a:lnTo>
                <a:pt x="351" y="3914"/>
              </a:lnTo>
              <a:lnTo>
                <a:pt x="0" y="391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063719" y="1323644"/>
        <a:ext cx="223041" cy="2485318"/>
      </dsp:txXfrm>
    </dsp:sp>
    <dsp:sp modelId="{9D60ECF9-ED80-456B-B45C-7AE3EBA52944}">
      <dsp:nvSpPr>
        <dsp:cNvPr id="3" name="矩形 2"/>
        <dsp:cNvSpPr/>
      </dsp:nvSpPr>
      <dsp:spPr bwMode="white">
        <a:xfrm>
          <a:off x="1342434" y="0"/>
          <a:ext cx="3888652" cy="132364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700" tIns="12700" rIns="12700" bIns="1270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CHAOS</a:t>
          </a:r>
          <a:endParaRPr lang="en-US" sz="2000" dirty="0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Combined (CT-MR) Healthy Abdominal Organ Segmentation</a:t>
          </a:r>
          <a:endParaRPr lang="zh-CN" altLang="en-US" sz="2000" dirty="0"/>
        </a:p>
      </dsp:txBody>
      <dsp:txXfrm>
        <a:off x="1342434" y="0"/>
        <a:ext cx="3888652" cy="1323644"/>
      </dsp:txXfrm>
    </dsp:sp>
    <dsp:sp modelId="{359177F5-39F2-48F1-93CE-EB78DC9CCB78}">
      <dsp:nvSpPr>
        <dsp:cNvPr id="6" name="矩形 5"/>
        <dsp:cNvSpPr/>
      </dsp:nvSpPr>
      <dsp:spPr bwMode="white">
        <a:xfrm>
          <a:off x="3509801" y="1769727"/>
          <a:ext cx="2124203" cy="106210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CT</a:t>
          </a:r>
          <a:endParaRPr lang="zh-CN" altLang="en-US" dirty="0"/>
        </a:p>
      </dsp:txBody>
      <dsp:txXfrm>
        <a:off x="3509801" y="1769727"/>
        <a:ext cx="2124203" cy="1062102"/>
      </dsp:txXfrm>
    </dsp:sp>
    <dsp:sp modelId="{81B69A4C-E8B7-41B0-9C40-0DAAABF22BDD}">
      <dsp:nvSpPr>
        <dsp:cNvPr id="9" name="矩形 8"/>
        <dsp:cNvSpPr/>
      </dsp:nvSpPr>
      <dsp:spPr bwMode="white">
        <a:xfrm>
          <a:off x="939515" y="1769727"/>
          <a:ext cx="2124203" cy="106210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MR</a:t>
          </a:r>
          <a:endParaRPr lang="zh-CN" altLang="en-US" dirty="0"/>
        </a:p>
      </dsp:txBody>
      <dsp:txXfrm>
        <a:off x="939515" y="1769727"/>
        <a:ext cx="2124203" cy="1062102"/>
      </dsp:txXfrm>
    </dsp:sp>
    <dsp:sp modelId="{A114CFF4-8487-4642-B54B-A2449DB6D320}">
      <dsp:nvSpPr>
        <dsp:cNvPr id="12" name="矩形 11"/>
        <dsp:cNvSpPr/>
      </dsp:nvSpPr>
      <dsp:spPr bwMode="white">
        <a:xfrm>
          <a:off x="3509801" y="3277911"/>
          <a:ext cx="2124203" cy="106210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20</a:t>
          </a:r>
          <a:r>
            <a:rPr lang="zh-CN" altLang="en-US" dirty="0"/>
            <a:t>例有标注</a:t>
          </a:r>
        </a:p>
      </dsp:txBody>
      <dsp:txXfrm>
        <a:off x="3509801" y="3277911"/>
        <a:ext cx="2124203" cy="1062102"/>
      </dsp:txXfrm>
    </dsp:sp>
    <dsp:sp modelId="{8C1E6D57-1C15-4311-AAD1-6D1572630C7F}">
      <dsp:nvSpPr>
        <dsp:cNvPr id="15" name="矩形 14"/>
        <dsp:cNvSpPr/>
      </dsp:nvSpPr>
      <dsp:spPr bwMode="white">
        <a:xfrm>
          <a:off x="939515" y="3277911"/>
          <a:ext cx="2124203" cy="1062102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320" tIns="20320" rIns="20320" bIns="20320" anchor="ctr"/>
        <a:lstStyle>
          <a:lvl1pPr algn="ctr">
            <a:defRPr sz="3200"/>
          </a:lvl1pPr>
          <a:lvl2pPr marL="228600" indent="-228600" algn="ctr">
            <a:defRPr sz="2400"/>
          </a:lvl2pPr>
          <a:lvl3pPr marL="457200" indent="-228600" algn="ctr">
            <a:defRPr sz="2400"/>
          </a:lvl3pPr>
          <a:lvl4pPr marL="685800" indent="-228600" algn="ctr">
            <a:defRPr sz="2400"/>
          </a:lvl4pPr>
          <a:lvl5pPr marL="914400" indent="-228600" algn="ctr">
            <a:defRPr sz="2400"/>
          </a:lvl5pPr>
          <a:lvl6pPr marL="1143000" indent="-228600" algn="ctr">
            <a:defRPr sz="2400"/>
          </a:lvl6pPr>
          <a:lvl7pPr marL="1371600" indent="-228600" algn="ctr">
            <a:defRPr sz="2400"/>
          </a:lvl7pPr>
          <a:lvl8pPr marL="1600200" indent="-228600" algn="ctr">
            <a:defRPr sz="2400"/>
          </a:lvl8pPr>
          <a:lvl9pPr marL="1828800" indent="-228600" algn="ctr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20</a:t>
          </a:r>
          <a:r>
            <a:rPr lang="zh-CN" altLang="en-US" dirty="0"/>
            <a:t>例无标注</a:t>
          </a:r>
        </a:p>
      </dsp:txBody>
      <dsp:txXfrm>
        <a:off x="939515" y="3277911"/>
        <a:ext cx="2124203" cy="1062102"/>
      </dsp:txXfrm>
    </dsp:sp>
    <dsp:sp modelId="{AD0119D7-1CFC-4919-BC42-854DDB15C9E7}">
      <dsp:nvSpPr>
        <dsp:cNvPr id="4" name="矩形 3" hidden="1"/>
        <dsp:cNvSpPr/>
      </dsp:nvSpPr>
      <dsp:spPr>
        <a:xfrm>
          <a:off x="4453355" y="0"/>
          <a:ext cx="777730" cy="1323644"/>
        </a:xfrm>
        <a:prstGeom prst="rect">
          <a:avLst/>
        </a:prstGeom>
      </dsp:spPr>
      <dsp:txXfrm>
        <a:off x="4453355" y="0"/>
        <a:ext cx="777730" cy="1323644"/>
      </dsp:txXfrm>
    </dsp:sp>
    <dsp:sp modelId="{8BBE7EB7-14F9-4609-BE65-CFB4778A8057}">
      <dsp:nvSpPr>
        <dsp:cNvPr id="7" name="矩形 6" hidden="1"/>
        <dsp:cNvSpPr/>
      </dsp:nvSpPr>
      <dsp:spPr>
        <a:xfrm>
          <a:off x="5209164" y="1769727"/>
          <a:ext cx="424841" cy="1062102"/>
        </a:xfrm>
        <a:prstGeom prst="rect">
          <a:avLst/>
        </a:prstGeom>
      </dsp:spPr>
      <dsp:txXfrm>
        <a:off x="5209164" y="1769727"/>
        <a:ext cx="424841" cy="1062102"/>
      </dsp:txXfrm>
    </dsp:sp>
    <dsp:sp modelId="{EE41396A-2F04-47E5-A81F-9FE1A8B164E1}">
      <dsp:nvSpPr>
        <dsp:cNvPr id="10" name="矩形 9" hidden="1"/>
        <dsp:cNvSpPr/>
      </dsp:nvSpPr>
      <dsp:spPr>
        <a:xfrm>
          <a:off x="2638878" y="1769727"/>
          <a:ext cx="424841" cy="1062102"/>
        </a:xfrm>
        <a:prstGeom prst="rect">
          <a:avLst/>
        </a:prstGeom>
      </dsp:spPr>
      <dsp:txXfrm>
        <a:off x="2638878" y="1769727"/>
        <a:ext cx="424841" cy="1062102"/>
      </dsp:txXfrm>
    </dsp:sp>
    <dsp:sp modelId="{6BAB0753-7724-4A56-8C0C-5970D039B026}">
      <dsp:nvSpPr>
        <dsp:cNvPr id="13" name="矩形 12" hidden="1"/>
        <dsp:cNvSpPr/>
      </dsp:nvSpPr>
      <dsp:spPr>
        <a:xfrm>
          <a:off x="5209164" y="3277911"/>
          <a:ext cx="424841" cy="1062102"/>
        </a:xfrm>
        <a:prstGeom prst="rect">
          <a:avLst/>
        </a:prstGeom>
      </dsp:spPr>
      <dsp:txXfrm>
        <a:off x="5209164" y="3277911"/>
        <a:ext cx="424841" cy="1062102"/>
      </dsp:txXfrm>
    </dsp:sp>
    <dsp:sp modelId="{BE82EAD7-835D-42CC-92DB-988C969E3412}">
      <dsp:nvSpPr>
        <dsp:cNvPr id="16" name="矩形 15" hidden="1"/>
        <dsp:cNvSpPr/>
      </dsp:nvSpPr>
      <dsp:spPr>
        <a:xfrm>
          <a:off x="2638878" y="3277911"/>
          <a:ext cx="424841" cy="1062102"/>
        </a:xfrm>
        <a:prstGeom prst="rect">
          <a:avLst/>
        </a:prstGeom>
      </dsp:spPr>
      <dsp:txXfrm>
        <a:off x="2638878" y="3277911"/>
        <a:ext cx="424841" cy="1062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3531976" cy="5418667"/>
        <a:chOff x="0" y="0"/>
        <a:chExt cx="13531976" cy="5418667"/>
      </a:xfrm>
      <a:scene3d>
        <a:camera prst="isometricOffAxis2Left" zoom="95000"/>
        <a:lightRig rig="flat" dir="t"/>
      </a:scene3d>
    </dsp:grpSpPr>
    <dsp:sp modelId="{CD58180D-C709-4CE7-A80E-28AE2D223344}">
      <dsp:nvSpPr>
        <dsp:cNvPr id="3" name="L 形 2"/>
        <dsp:cNvSpPr/>
      </dsp:nvSpPr>
      <dsp:spPr bwMode="white">
        <a:xfrm rot="5400000">
          <a:off x="1415379" y="2441613"/>
          <a:ext cx="1641173" cy="2730875"/>
        </a:xfrm>
        <a:prstGeom prst="corner">
          <a:avLst>
            <a:gd name="adj1" fmla="val 16120"/>
            <a:gd name="adj2" fmla="val 1611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0"/>
            <a:satOff val="0"/>
            <a:lumOff val="0"/>
            <a:alpha val="100000"/>
          </a:schemeClr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1415379" y="2441613"/>
        <a:ext cx="1641173" cy="2730875"/>
      </dsp:txXfrm>
    </dsp:sp>
    <dsp:sp modelId="{83F389D7-00DE-44AA-A0AF-2B8486F07971}">
      <dsp:nvSpPr>
        <dsp:cNvPr id="4" name="矩形 3"/>
        <dsp:cNvSpPr/>
      </dsp:nvSpPr>
      <dsp:spPr bwMode="white">
        <a:xfrm>
          <a:off x="1141426" y="3257556"/>
          <a:ext cx="2465449" cy="216111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solidFill>
                <a:schemeClr val="tx1"/>
              </a:solidFill>
            </a:rPr>
            <a:t>①以</a:t>
          </a:r>
          <a:r>
            <a:rPr lang="en-US" altLang="zh-CN" sz="2000" dirty="0">
              <a:solidFill>
                <a:schemeClr val="tx1"/>
              </a:solidFill>
            </a:rPr>
            <a:t>7:3</a:t>
          </a:r>
          <a:r>
            <a:rPr lang="zh-CN" altLang="en-US" sz="2000" dirty="0">
              <a:solidFill>
                <a:schemeClr val="tx1"/>
              </a:solidFill>
            </a:rPr>
            <a:t>的比例划分训练集与测试集，采用</a:t>
          </a:r>
          <a:r>
            <a:rPr lang="en-US" altLang="zh-CN" sz="2000" dirty="0">
              <a:solidFill>
                <a:schemeClr val="tx1"/>
              </a:solidFill>
            </a:rPr>
            <a:t>chaos</a:t>
          </a:r>
          <a:r>
            <a:rPr lang="zh-CN" altLang="en-US" sz="2000" dirty="0">
              <a:solidFill>
                <a:schemeClr val="tx1"/>
              </a:solidFill>
            </a:rPr>
            <a:t>中</a:t>
          </a:r>
          <a:r>
            <a:rPr lang="en-US" altLang="zh-CN" sz="2000" dirty="0">
              <a:solidFill>
                <a:schemeClr val="tx1"/>
              </a:solidFill>
            </a:rPr>
            <a:t>20</a:t>
          </a:r>
          <a:r>
            <a:rPr lang="zh-CN" altLang="en-US" sz="2000" dirty="0">
              <a:solidFill>
                <a:schemeClr val="tx1"/>
              </a:solidFill>
            </a:rPr>
            <a:t>例有标注的</a:t>
          </a:r>
          <a:r>
            <a:rPr lang="en-US" altLang="zh-CN" sz="2000" dirty="0">
              <a:solidFill>
                <a:schemeClr val="tx1"/>
              </a:solidFill>
            </a:rPr>
            <a:t>CT</a:t>
          </a:r>
          <a:r>
            <a:rPr lang="zh-CN" altLang="en-US" sz="2000" dirty="0">
              <a:solidFill>
                <a:schemeClr val="tx1"/>
              </a:solidFill>
            </a:rPr>
            <a:t>图</a:t>
          </a:r>
          <a:endParaRPr>
            <a:solidFill>
              <a:schemeClr val="tx1"/>
            </a:solidFill>
          </a:endParaRPr>
        </a:p>
      </dsp:txBody>
      <dsp:txXfrm>
        <a:off x="1141426" y="3257556"/>
        <a:ext cx="2465449" cy="2161111"/>
      </dsp:txXfrm>
    </dsp:sp>
    <dsp:sp modelId="{06968DEF-FD3E-4AAD-A625-70CF91617DEB}">
      <dsp:nvSpPr>
        <dsp:cNvPr id="5" name="等腰三角形 4"/>
        <dsp:cNvSpPr/>
      </dsp:nvSpPr>
      <dsp:spPr bwMode="white">
        <a:xfrm>
          <a:off x="3141696" y="2240563"/>
          <a:ext cx="465179" cy="465179"/>
        </a:xfrm>
        <a:prstGeom prst="triangle">
          <a:avLst>
            <a:gd name="adj" fmla="val 10000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3079999"/>
            <a:satOff val="654"/>
            <a:lumOff val="-1306"/>
            <a:alpha val="100000"/>
          </a:schemeClr>
        </a:lnRef>
        <a:fillRef idx="1">
          <a:schemeClr val="accent3">
            <a:hueOff val="3079999"/>
            <a:satOff val="654"/>
            <a:lumOff val="-1306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141696" y="2240563"/>
        <a:ext cx="465179" cy="465179"/>
      </dsp:txXfrm>
    </dsp:sp>
    <dsp:sp modelId="{DAFBB0B9-42D2-4A7F-913E-DBC6C4CD3850}">
      <dsp:nvSpPr>
        <dsp:cNvPr id="6" name="L 形 5"/>
        <dsp:cNvSpPr/>
      </dsp:nvSpPr>
      <dsp:spPr bwMode="white">
        <a:xfrm rot="5400000">
          <a:off x="4433570" y="1694759"/>
          <a:ext cx="1641173" cy="2730875"/>
        </a:xfrm>
        <a:prstGeom prst="corner">
          <a:avLst>
            <a:gd name="adj1" fmla="val 16120"/>
            <a:gd name="adj2" fmla="val 1611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6159999"/>
            <a:satOff val="1307"/>
            <a:lumOff val="-2613"/>
            <a:alpha val="100000"/>
          </a:schemeClr>
        </a:lnRef>
        <a:fillRef idx="1">
          <a:schemeClr val="accent3">
            <a:hueOff val="6159999"/>
            <a:satOff val="1307"/>
            <a:lumOff val="-2613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4433570" y="1694759"/>
        <a:ext cx="1641173" cy="2730875"/>
      </dsp:txXfrm>
    </dsp:sp>
    <dsp:sp modelId="{7D713111-5CCF-481D-8D3C-A5D5659A1201}">
      <dsp:nvSpPr>
        <dsp:cNvPr id="7" name="矩形 6"/>
        <dsp:cNvSpPr/>
      </dsp:nvSpPr>
      <dsp:spPr bwMode="white">
        <a:xfrm>
          <a:off x="4159617" y="2510702"/>
          <a:ext cx="2465449" cy="216111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solidFill>
                <a:schemeClr val="tx1"/>
              </a:solidFill>
            </a:rPr>
            <a:t>②</a:t>
          </a:r>
          <a:r>
            <a:rPr lang="zh-CN" sz="2000" dirty="0">
              <a:solidFill>
                <a:schemeClr val="tx1"/>
              </a:solidFill>
            </a:rPr>
            <a:t>用</a:t>
          </a:r>
          <a:r>
            <a:rPr lang="en-US" altLang="en-US" sz="2000" dirty="0" err="1">
              <a:solidFill>
                <a:schemeClr val="tx1"/>
              </a:solidFill>
            </a:rPr>
            <a:t>RadiAnt</a:t>
          </a:r>
          <a:r>
            <a:rPr lang="en-US" altLang="en-US" sz="2000" dirty="0">
              <a:solidFill>
                <a:schemeClr val="tx1"/>
              </a:solidFill>
            </a:rPr>
            <a:t> DICOM Viewer</a:t>
          </a:r>
          <a:r>
            <a:rPr lang="zh-CN" sz="2000" dirty="0">
              <a:solidFill>
                <a:schemeClr val="tx1"/>
              </a:solidFill>
            </a:rPr>
            <a:t>查看</a:t>
          </a:r>
          <a:r>
            <a:rPr lang="en-US" sz="2000" dirty="0" err="1">
              <a:solidFill>
                <a:schemeClr val="tx1"/>
              </a:solidFill>
            </a:rPr>
            <a:t>dcm</a:t>
          </a:r>
          <a:r>
            <a:rPr lang="zh-CN" altLang="en-US" sz="2000" dirty="0">
              <a:solidFill>
                <a:schemeClr val="tx1"/>
              </a:solidFill>
            </a:rPr>
            <a:t>格式的</a:t>
          </a:r>
          <a:r>
            <a:rPr lang="zh-CN" sz="2000" dirty="0">
              <a:solidFill>
                <a:schemeClr val="tx1"/>
              </a:solidFill>
            </a:rPr>
            <a:t>图像</a:t>
          </a:r>
          <a:endParaRPr lang="zh-CN" altLang="en-US" sz="2000" dirty="0">
            <a:solidFill>
              <a:schemeClr val="tx1"/>
            </a:solidFill>
          </a:endParaRPr>
        </a:p>
      </dsp:txBody>
      <dsp:txXfrm>
        <a:off x="4159617" y="2510702"/>
        <a:ext cx="2465449" cy="2161111"/>
      </dsp:txXfrm>
    </dsp:sp>
    <dsp:sp modelId="{9DABD907-8B9B-4DA5-8C06-658269805F0B}">
      <dsp:nvSpPr>
        <dsp:cNvPr id="8" name="等腰三角形 7"/>
        <dsp:cNvSpPr/>
      </dsp:nvSpPr>
      <dsp:spPr bwMode="white">
        <a:xfrm>
          <a:off x="6159887" y="1493709"/>
          <a:ext cx="465179" cy="465179"/>
        </a:xfrm>
        <a:prstGeom prst="triangle">
          <a:avLst>
            <a:gd name="adj" fmla="val 10000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9240000"/>
            <a:satOff val="1961"/>
            <a:lumOff val="-3921"/>
            <a:alpha val="100000"/>
          </a:schemeClr>
        </a:lnRef>
        <a:fillRef idx="1">
          <a:schemeClr val="accent3">
            <a:hueOff val="9240000"/>
            <a:satOff val="1961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159887" y="1493709"/>
        <a:ext cx="465179" cy="465179"/>
      </dsp:txXfrm>
    </dsp:sp>
    <dsp:sp modelId="{0526CD96-83D2-4E12-8B2A-07ED21880181}">
      <dsp:nvSpPr>
        <dsp:cNvPr id="9" name="L 形 8"/>
        <dsp:cNvSpPr/>
      </dsp:nvSpPr>
      <dsp:spPr bwMode="white">
        <a:xfrm rot="5400000">
          <a:off x="7451761" y="947904"/>
          <a:ext cx="1641173" cy="2730875"/>
        </a:xfrm>
        <a:prstGeom prst="corner">
          <a:avLst>
            <a:gd name="adj1" fmla="val 16120"/>
            <a:gd name="adj2" fmla="val 1611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12319999"/>
            <a:satOff val="2614"/>
            <a:lumOff val="-5228"/>
            <a:alpha val="100000"/>
          </a:schemeClr>
        </a:lnRef>
        <a:fillRef idx="1">
          <a:schemeClr val="accent3">
            <a:hueOff val="12319999"/>
            <a:satOff val="2614"/>
            <a:lumOff val="-522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7451761" y="947904"/>
        <a:ext cx="1641173" cy="2730875"/>
      </dsp:txXfrm>
    </dsp:sp>
    <dsp:sp modelId="{4EB3E4E3-211C-4ECE-83A7-130D304A18DE}">
      <dsp:nvSpPr>
        <dsp:cNvPr id="10" name="矩形 9"/>
        <dsp:cNvSpPr/>
      </dsp:nvSpPr>
      <dsp:spPr bwMode="white">
        <a:xfrm>
          <a:off x="7177808" y="1763848"/>
          <a:ext cx="2465449" cy="216111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>
              <a:solidFill>
                <a:schemeClr val="tx1"/>
              </a:solidFill>
            </a:rPr>
            <a:t>③每组图像包括图像和</a:t>
          </a:r>
          <a:r>
            <a:rPr lang="en-US" altLang="zh-CN" sz="2000" dirty="0">
              <a:solidFill>
                <a:schemeClr val="tx1"/>
              </a:solidFill>
            </a:rPr>
            <a:t>label</a:t>
          </a:r>
          <a:endParaRPr lang="zh-CN" altLang="en-US" sz="2000" dirty="0">
            <a:solidFill>
              <a:schemeClr val="tx1"/>
            </a:solidFill>
          </a:endParaRPr>
        </a:p>
      </dsp:txBody>
      <dsp:txXfrm>
        <a:off x="7177808" y="1763848"/>
        <a:ext cx="2465449" cy="2161111"/>
      </dsp:txXfrm>
    </dsp:sp>
    <dsp:sp modelId="{6F058897-0D8A-4472-865F-C7EB9298A76E}">
      <dsp:nvSpPr>
        <dsp:cNvPr id="11" name="等腰三角形 10"/>
        <dsp:cNvSpPr/>
      </dsp:nvSpPr>
      <dsp:spPr bwMode="white">
        <a:xfrm>
          <a:off x="9178078" y="746854"/>
          <a:ext cx="465179" cy="465179"/>
        </a:xfrm>
        <a:prstGeom prst="triangle">
          <a:avLst>
            <a:gd name="adj" fmla="val 10000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15400000"/>
            <a:satOff val="3268"/>
            <a:lumOff val="-6535"/>
            <a:alpha val="100000"/>
          </a:schemeClr>
        </a:lnRef>
        <a:fillRef idx="1">
          <a:schemeClr val="accent3">
            <a:hueOff val="15400000"/>
            <a:satOff val="3268"/>
            <a:lumOff val="-653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178078" y="746854"/>
        <a:ext cx="465179" cy="465179"/>
      </dsp:txXfrm>
    </dsp:sp>
    <dsp:sp modelId="{2D3B78B5-AAB7-4029-BBD3-CA4CDF4ABBB4}">
      <dsp:nvSpPr>
        <dsp:cNvPr id="12" name="L 形 11"/>
        <dsp:cNvSpPr/>
      </dsp:nvSpPr>
      <dsp:spPr bwMode="white">
        <a:xfrm rot="5400000">
          <a:off x="10469952" y="201050"/>
          <a:ext cx="1641173" cy="2730875"/>
        </a:xfrm>
        <a:prstGeom prst="corner">
          <a:avLst>
            <a:gd name="adj1" fmla="val 16120"/>
            <a:gd name="adj2" fmla="val 16110"/>
          </a:avLst>
        </a:prstGeom>
        <a:sp3d extrusionH="381000" contourW="38100" prstMaterial="matte">
          <a:contourClr>
            <a:schemeClr val="lt1"/>
          </a:contourClr>
        </a:sp3d>
      </dsp:spPr>
      <dsp:style>
        <a:lnRef idx="1">
          <a:schemeClr val="accent3">
            <a:hueOff val="18480000"/>
            <a:satOff val="3922"/>
            <a:lumOff val="-7842"/>
            <a:alpha val="100000"/>
          </a:schemeClr>
        </a:lnRef>
        <a:fillRef idx="1">
          <a:schemeClr val="accent3">
            <a:hueOff val="18480000"/>
            <a:satOff val="3922"/>
            <a:lumOff val="-784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 rot="5400000">
        <a:off x="10469952" y="201050"/>
        <a:ext cx="1641173" cy="2730875"/>
      </dsp:txXfrm>
    </dsp:sp>
    <dsp:sp modelId="{98AE7F2B-B55D-4FF2-BDF3-A05DB0845877}">
      <dsp:nvSpPr>
        <dsp:cNvPr id="13" name="矩形 12"/>
        <dsp:cNvSpPr/>
      </dsp:nvSpPr>
      <dsp:spPr bwMode="white">
        <a:xfrm>
          <a:off x="10195999" y="1016993"/>
          <a:ext cx="2465449" cy="216111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>
              <a:solidFill>
                <a:schemeClr val="tx1"/>
              </a:solidFill>
            </a:rPr>
            <a:t>④将</a:t>
          </a:r>
          <a:r>
            <a:rPr lang="en-US" sz="2000" dirty="0" err="1">
              <a:solidFill>
                <a:schemeClr val="tx1"/>
              </a:solidFill>
            </a:rPr>
            <a:t>dcm</a:t>
          </a:r>
          <a:r>
            <a:rPr lang="zh-CN" altLang="en-US" sz="2000" dirty="0">
              <a:solidFill>
                <a:schemeClr val="tx1"/>
              </a:solidFill>
            </a:rPr>
            <a:t>格式的图片</a:t>
          </a:r>
          <a:r>
            <a:rPr lang="zh-CN" sz="2000" dirty="0">
              <a:solidFill>
                <a:schemeClr val="tx1"/>
              </a:solidFill>
            </a:rPr>
            <a:t>转为</a:t>
          </a:r>
          <a:r>
            <a:rPr lang="en-US" sz="2000" dirty="0" err="1">
              <a:solidFill>
                <a:schemeClr val="tx1"/>
              </a:solidFill>
            </a:rPr>
            <a:t>png</a:t>
          </a:r>
          <a:r>
            <a:rPr lang="zh-CN" altLang="en-US" sz="2000" dirty="0">
              <a:solidFill>
                <a:schemeClr val="tx1"/>
              </a:solidFill>
            </a:rPr>
            <a:t>格式</a:t>
          </a:r>
          <a:endParaRPr>
            <a:solidFill>
              <a:schemeClr val="tx1"/>
            </a:solidFill>
          </a:endParaRPr>
        </a:p>
      </dsp:txBody>
      <dsp:txXfrm>
        <a:off x="10195999" y="1016993"/>
        <a:ext cx="2465449" cy="21611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00520" cy="4404314"/>
        <a:chOff x="0" y="0"/>
        <a:chExt cx="6700520" cy="4404314"/>
      </a:xfrm>
    </dsp:grpSpPr>
    <dsp:sp modelId="{0277EF34-8323-43C9-B343-728E25BD5BAE}">
      <dsp:nvSpPr>
        <dsp:cNvPr id="5" name="矩形 4"/>
        <dsp:cNvSpPr/>
      </dsp:nvSpPr>
      <dsp:spPr bwMode="white">
        <a:xfrm>
          <a:off x="0" y="380250"/>
          <a:ext cx="6700520" cy="92900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0034" tIns="437388" rIns="520034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dirty="0">
              <a:solidFill>
                <a:schemeClr val="dk1"/>
              </a:solidFill>
            </a:rPr>
            <a:t>以一定的概率随机水平翻转图像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380250"/>
        <a:ext cx="6700520" cy="929005"/>
      </dsp:txXfrm>
    </dsp:sp>
    <dsp:sp modelId="{C373225D-5195-479A-ADC5-6456B4A075FD}">
      <dsp:nvSpPr>
        <dsp:cNvPr id="4" name="圆角矩形 3"/>
        <dsp:cNvSpPr/>
      </dsp:nvSpPr>
      <dsp:spPr bwMode="white">
        <a:xfrm>
          <a:off x="335026" y="70290"/>
          <a:ext cx="4690364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284" tIns="0" rIns="177284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RandomHorizontalFlip</a:t>
          </a:r>
          <a:endParaRPr lang="zh-CN" altLang="en-US" dirty="0"/>
        </a:p>
      </dsp:txBody>
      <dsp:txXfrm>
        <a:off x="335026" y="70290"/>
        <a:ext cx="4690364" cy="619920"/>
      </dsp:txXfrm>
    </dsp:sp>
    <dsp:sp modelId="{1E668845-35B1-4CC2-82CA-8B89EC16B5AE}">
      <dsp:nvSpPr>
        <dsp:cNvPr id="8" name="矩形 7"/>
        <dsp:cNvSpPr/>
      </dsp:nvSpPr>
      <dsp:spPr bwMode="white">
        <a:xfrm>
          <a:off x="0" y="1732615"/>
          <a:ext cx="6700520" cy="124904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0034" tIns="437388" rIns="520034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>
              <a:solidFill>
                <a:schemeClr val="dk1"/>
              </a:solidFill>
            </a:rPr>
            <a:t>随机旋转图像的角度（通常在</a:t>
          </a:r>
          <a:r>
            <a:rPr lang="en-US">
              <a:solidFill>
                <a:schemeClr val="dk1"/>
              </a:solidFill>
            </a:rPr>
            <a:t>-45</a:t>
          </a:r>
          <a:r>
            <a:rPr lang="zh-CN">
              <a:solidFill>
                <a:schemeClr val="dk1"/>
              </a:solidFill>
            </a:rPr>
            <a:t>°</a:t>
          </a:r>
          <a:r>
            <a:rPr lang="en-US">
              <a:solidFill>
                <a:schemeClr val="dk1"/>
              </a:solidFill>
            </a:rPr>
            <a:t>-45</a:t>
          </a:r>
          <a:r>
            <a:rPr lang="zh-CN">
              <a:solidFill>
                <a:schemeClr val="dk1"/>
              </a:solidFill>
            </a:rPr>
            <a:t>°）和方向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1732615"/>
        <a:ext cx="6700520" cy="1249045"/>
      </dsp:txXfrm>
    </dsp:sp>
    <dsp:sp modelId="{B413714B-9CC6-4E6C-ADAE-36A1823520D6}">
      <dsp:nvSpPr>
        <dsp:cNvPr id="7" name="圆角矩形 6"/>
        <dsp:cNvSpPr/>
      </dsp:nvSpPr>
      <dsp:spPr bwMode="white">
        <a:xfrm>
          <a:off x="335026" y="1422655"/>
          <a:ext cx="4690364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284" tIns="0" rIns="177284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err="1"/>
            <a:t>RandomRotation</a:t>
          </a:r>
          <a:endParaRPr lang="zh-CN" altLang="en-US" dirty="0"/>
        </a:p>
      </dsp:txBody>
      <dsp:txXfrm>
        <a:off x="335026" y="1422655"/>
        <a:ext cx="4690364" cy="619920"/>
      </dsp:txXfrm>
    </dsp:sp>
    <dsp:sp modelId="{50774677-610E-4ED3-BC16-BDAF3570362F}">
      <dsp:nvSpPr>
        <dsp:cNvPr id="11" name="矩形 10"/>
        <dsp:cNvSpPr/>
      </dsp:nvSpPr>
      <dsp:spPr bwMode="white">
        <a:xfrm>
          <a:off x="0" y="3405020"/>
          <a:ext cx="6700520" cy="929005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520034" tIns="437388" rIns="520034" bIns="149352" anchor="t"/>
        <a:lstStyle>
          <a:lvl1pPr algn="l">
            <a:defRPr sz="21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>
              <a:solidFill>
                <a:schemeClr val="dk1"/>
              </a:solidFill>
            </a:rPr>
            <a:t>对数据进行标准化处理</a:t>
          </a:r>
          <a:endParaRPr>
            <a:solidFill>
              <a:schemeClr val="dk1"/>
            </a:solidFill>
          </a:endParaRPr>
        </a:p>
      </dsp:txBody>
      <dsp:txXfrm>
        <a:off x="0" y="3405020"/>
        <a:ext cx="6700520" cy="929005"/>
      </dsp:txXfrm>
    </dsp:sp>
    <dsp:sp modelId="{8E687038-925B-4BF2-9C2C-9F68759E162B}">
      <dsp:nvSpPr>
        <dsp:cNvPr id="10" name="圆角矩形 9"/>
        <dsp:cNvSpPr/>
      </dsp:nvSpPr>
      <dsp:spPr bwMode="white">
        <a:xfrm>
          <a:off x="335026" y="3095060"/>
          <a:ext cx="4690364" cy="61992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77284" tIns="0" rIns="177284" bIns="0" anchor="ctr"/>
        <a:lstStyle>
          <a:lvl1pPr algn="l">
            <a:defRPr sz="21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Normalization</a:t>
          </a:r>
          <a:endParaRPr lang="zh-CN" altLang="en-US" dirty="0"/>
        </a:p>
      </dsp:txBody>
      <dsp:txXfrm>
        <a:off x="335026" y="3095060"/>
        <a:ext cx="4690364" cy="619920"/>
      </dsp:txXfrm>
    </dsp:sp>
    <dsp:sp modelId="{4FCA4376-EA38-4580-A815-E8E2A58119E6}">
      <dsp:nvSpPr>
        <dsp:cNvPr id="3" name="矩形 2" hidden="1"/>
        <dsp:cNvSpPr/>
      </dsp:nvSpPr>
      <dsp:spPr>
        <a:xfrm>
          <a:off x="0" y="70290"/>
          <a:ext cx="335026" cy="619920"/>
        </a:xfrm>
        <a:prstGeom prst="rect">
          <a:avLst/>
        </a:prstGeom>
      </dsp:spPr>
      <dsp:txXfrm>
        <a:off x="0" y="70290"/>
        <a:ext cx="335026" cy="619920"/>
      </dsp:txXfrm>
    </dsp:sp>
    <dsp:sp modelId="{B91E8C3B-1CA6-4D6E-9BD8-3D7C722BA81D}">
      <dsp:nvSpPr>
        <dsp:cNvPr id="6" name="矩形 5" hidden="1"/>
        <dsp:cNvSpPr/>
      </dsp:nvSpPr>
      <dsp:spPr>
        <a:xfrm>
          <a:off x="0" y="1422655"/>
          <a:ext cx="335026" cy="619920"/>
        </a:xfrm>
        <a:prstGeom prst="rect">
          <a:avLst/>
        </a:prstGeom>
      </dsp:spPr>
      <dsp:txXfrm>
        <a:off x="0" y="1422655"/>
        <a:ext cx="335026" cy="619920"/>
      </dsp:txXfrm>
    </dsp:sp>
    <dsp:sp modelId="{6E7EE023-4A6B-49EC-8974-59D0F1143607}">
      <dsp:nvSpPr>
        <dsp:cNvPr id="9" name="矩形 8" hidden="1"/>
        <dsp:cNvSpPr/>
      </dsp:nvSpPr>
      <dsp:spPr>
        <a:xfrm>
          <a:off x="0" y="3095060"/>
          <a:ext cx="335026" cy="619920"/>
        </a:xfrm>
        <a:prstGeom prst="rect">
          <a:avLst/>
        </a:prstGeom>
      </dsp:spPr>
      <dsp:txXfrm>
        <a:off x="0" y="3095060"/>
        <a:ext cx="335026" cy="619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b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bR"/>
          <dgm:param type="flowDir" val="row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type="corner" r:blip="" rot="90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type="corner" r:blip="" rot="180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type="triangle" r:blip="" rot="90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microsoft.com/office/2007/relationships/hdphoto" Target="../media/image12.wdp"/><Relationship Id="rId4" Type="http://schemas.openxmlformats.org/officeDocument/2006/relationships/image" Target="../media/image11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microsoft.com/office/2007/relationships/hdphoto" Target="../media/image12.wdp"/><Relationship Id="rId6" Type="http://schemas.openxmlformats.org/officeDocument/2006/relationships/image" Target="../media/image11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146" y1="90938" x2="66146" y2="90938"/>
                        <a14:foregroundMark x1="73333" y1="88750" x2="83229" y2="88750"/>
                        <a14:foregroundMark x1="74271" y1="67344" x2="93958" y2="67188"/>
                        <a14:foregroundMark x1="75104" y1="52188" x2="93750" y2="51563"/>
                        <a14:foregroundMark x1="73125" y1="32031" x2="95833" y2="33594"/>
                        <a14:foregroundMark x1="76771" y1="17500" x2="95729" y2="16094"/>
                        <a14:foregroundMark x1="74583" y1="3750" x2="92396" y2="6094"/>
                        <a14:foregroundMark x1="64896" y1="11250" x2="59271" y2="28125"/>
                        <a14:foregroundMark x1="72604" y1="79844" x2="98021" y2="78438"/>
                        <a14:foregroundMark x1="72604" y1="77969" x2="96146" y2="77344"/>
                        <a14:foregroundMark x1="74375" y1="93906" x2="94479" y2="94063"/>
                        <a14:foregroundMark x1="65208" y1="87500" x2="59792" y2="96719"/>
                        <a14:foregroundMark x1="69792" y1="43750" x2="96458" y2="43438"/>
                        <a14:foregroundMark x1="66250" y1="23594" x2="58438" y2="43906"/>
                        <a14:foregroundMark x1="59792" y1="15625" x2="58021" y2="22344"/>
                        <a14:backgroundMark x1="31771" y1="50781" x2="31771" y2="50781"/>
                        <a14:backgroundMark x1="5208" y1="14688" x2="45938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55" t="7813" b="7813"/>
          <a:stretch>
            <a:fillRect/>
          </a:stretch>
        </p:blipFill>
        <p:spPr>
          <a:xfrm>
            <a:off x="6736702" y="0"/>
            <a:ext cx="5455298" cy="6858000"/>
          </a:xfrm>
          <a:prstGeom prst="rect">
            <a:avLst/>
          </a:prstGeom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7098666" cy="12150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pixabay.com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90824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2011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99663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309997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4085032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4182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50586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60920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59425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691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23376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33799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05006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17237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86635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97599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074195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17753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272503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282837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370330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47366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1450975" y="4025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2286000" y="4129266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0" l="0" r="100000">
                        <a14:foregroundMark x1="21563" y1="51992" x2="83229" y2="71917"/>
                        <a14:foregroundMark x1="55729" y1="41935" x2="56354" y2="95446"/>
                        <a14:foregroundMark x1="51563" y1="39089" x2="53229" y2="87856"/>
                        <a14:foregroundMark x1="65313" y1="40417" x2="66458" y2="99620"/>
                        <a14:foregroundMark x1="72396" y1="37951" x2="74063" y2="90323"/>
                        <a14:foregroundMark x1="86458" y1="38710" x2="87813" y2="97913"/>
                        <a14:foregroundMark x1="98542" y1="38330" x2="97396" y2="84250"/>
                        <a14:foregroundMark x1="59583" y1="32068" x2="60000" y2="63567"/>
                        <a14:foregroundMark x1="48854" y1="70019" x2="48542" y2="94497"/>
                        <a14:foregroundMark x1="35938" y1="35104" x2="37083" y2="81214"/>
                        <a14:foregroundMark x1="25208" y1="72865" x2="28333" y2="39658"/>
                        <a14:foregroundMark x1="28958" y1="72296" x2="27813" y2="79696"/>
                        <a14:foregroundMark x1="23229" y1="73624" x2="24375" y2="80266"/>
                        <a14:foregroundMark x1="11979" y1="40417" x2="11354" y2="74953"/>
                        <a14:foregroundMark x1="15417" y1="40797" x2="16042" y2="79696"/>
                        <a14:foregroundMark x1="12708" y1="90702" x2="27083" y2="91271"/>
                        <a14:foregroundMark x1="49792" y1="36053" x2="59375" y2="36622"/>
                        <a14:backgroundMark x1="62500" y1="10436" x2="62500" y2="10436"/>
                        <a14:backgroundMark x1="19583" y1="9488" x2="82500" y2="4554"/>
                        <a14:backgroundMark x1="56771" y1="14801" x2="3646" y2="4175"/>
                        <a14:backgroundMark x1="5625" y1="14042" x2="15417" y2="11385"/>
                        <a14:backgroundMark x1="68229" y1="11006" x2="92188" y2="9867"/>
                        <a14:backgroundMark x1="95938" y1="7780" x2="95208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6929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012163"/>
            <a:ext cx="12192000" cy="2313992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3027680" y="4557701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424420" y="4558642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67580" y="4335126"/>
            <a:ext cx="2656840" cy="445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09800" y="4780276"/>
            <a:ext cx="7772399" cy="12204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29.png"/><Relationship Id="rId7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tags" Target="../tags/tag3.xml"/><Relationship Id="rId4" Type="http://schemas.openxmlformats.org/officeDocument/2006/relationships/image" Target="../media/image27.png"/><Relationship Id="rId3" Type="http://schemas.openxmlformats.org/officeDocument/2006/relationships/tags" Target="../tags/tag2.xml"/><Relationship Id="rId2" Type="http://schemas.openxmlformats.org/officeDocument/2006/relationships/image" Target="../media/image26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3.xml"/><Relationship Id="rId8" Type="http://schemas.openxmlformats.org/officeDocument/2006/relationships/diagramLayout" Target="../diagrams/layout3.xml"/><Relationship Id="rId7" Type="http://schemas.openxmlformats.org/officeDocument/2006/relationships/diagramData" Target="../diagrams/data3.xml"/><Relationship Id="rId6" Type="http://schemas.openxmlformats.org/officeDocument/2006/relationships/image" Target="../media/image18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9.png"/><Relationship Id="rId11" Type="http://schemas.microsoft.com/office/2007/relationships/diagramDrawing" Target="../diagrams/drawing3.xml"/><Relationship Id="rId10" Type="http://schemas.openxmlformats.org/officeDocument/2006/relationships/diagramColors" Target="../diagrams/colors3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7874" y="863600"/>
            <a:ext cx="5724526" cy="1525271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健康与医学信息处理 期末汇报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5247006" cy="1215006"/>
          </a:xfrm>
        </p:spPr>
        <p:txBody>
          <a:bodyPr/>
          <a:lstStyle/>
          <a:p>
            <a:pPr algn="ctr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肝脏分割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指导老师：蒋烁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报告人：刘卓明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268224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、数据集预处理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7" name="图示 6"/>
          <p:cNvGraphicFramePr/>
          <p:nvPr/>
        </p:nvGraphicFramePr>
        <p:xfrm>
          <a:off x="-699896" y="1247986"/>
          <a:ext cx="1353197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1419059"/>
            <a:ext cx="10186576" cy="527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564896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、主干代码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网络介绍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——UNET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10" y="1419058"/>
            <a:ext cx="7847090" cy="543894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14504" y="2194560"/>
            <a:ext cx="3769360" cy="2813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引入了跳跃连接，使得图像分割的精度大大提升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编码器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每个程序块都包括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的卷积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Relu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激活函数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，步长为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的池化层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下采样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解码器：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与编码器部分对称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瓶颈层：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包含两个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的卷积层</a:t>
            </a:r>
            <a:endParaRPr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564896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、主干代码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网络介绍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en-US" altLang="zh-CN" sz="2000" b="1" kern="12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SegNet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504" y="1595069"/>
            <a:ext cx="3769360" cy="3893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更好地保留边界信息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VGG16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编码器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：使用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same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卷积，即卷积后保持图像原始尺寸，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Pooling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多了一个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index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功能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lt"/>
              </a:rPr>
              <a:t>解码器：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Upsamping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就是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Pooling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的逆过程（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index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Upsampling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过程中发挥作用，使得在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Pooling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过程丢失的信息可以通过学习在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得到）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3864" y="1788160"/>
            <a:ext cx="8030655" cy="3730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564896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、主干代码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网络介绍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en-US" altLang="zh-CN" sz="2000" b="1" kern="12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PSPNet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504" y="1595069"/>
            <a:ext cx="3769360" cy="3088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网络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空洞卷积：在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PPM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模块中并联了四个不同大小的全局池化层，将原始的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feature map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池化生成不同级别的特征图，经过卷积和上采样恢复到原始</a:t>
            </a:r>
            <a:r>
              <a:rPr lang="zh-CN" altLang="en-US" kern="100" dirty="0">
                <a:ea typeface="等线" panose="02010600030101010101" pitchFamily="2" charset="-122"/>
                <a:cs typeface="Times New Roman" panose="02020603050405020304" pitchFamily="18" charset="0"/>
              </a:rPr>
              <a:t>大小，融合了不同尺度和不同子区域之间的信息。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kern="100" dirty="0">
                <a:ea typeface="等线" panose="02010600030101010101" pitchFamily="2" charset="-122"/>
                <a:cs typeface="Times New Roman" panose="02020603050405020304" pitchFamily="18" charset="0"/>
              </a:rPr>
              <a:t>深度监督</a:t>
            </a:r>
            <a:r>
              <a:rPr lang="en-US" altLang="zh-CN" kern="100" dirty="0">
                <a:ea typeface="等线" panose="0201060003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kern="100" dirty="0">
                <a:ea typeface="等线" panose="02010600030101010101" pitchFamily="2" charset="-122"/>
                <a:cs typeface="Times New Roman" panose="02020603050405020304" pitchFamily="18" charset="0"/>
              </a:rPr>
              <a:t>的优化策略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392" y="1666944"/>
            <a:ext cx="7476808" cy="3669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564896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、主干代码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网络介绍</a:t>
            </a:r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——BiSeNetV2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504" y="1595069"/>
            <a:ext cx="3769360" cy="353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非常轻量级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运用深度可分离卷积，相比普通</a:t>
            </a:r>
            <a:r>
              <a:rPr lang="en-US" altLang="zh-CN" sz="1800" kern="100" dirty="0" err="1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卷积运算量大幅下降的同时保证模型精度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细节分支具有宽通道和浅层特征，分割</a:t>
            </a:r>
            <a:r>
              <a:rPr lang="zh-CN" altLang="en-US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精度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高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语义分支具有通道窄以及深层特征。由于通道少且采用快速下采样，分割</a:t>
            </a:r>
            <a:r>
              <a:rPr lang="zh-CN" altLang="en-US" sz="180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效率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高</a:t>
            </a:r>
            <a:endParaRPr lang="en-US" altLang="zh-CN" kern="1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9547" y="1595069"/>
            <a:ext cx="8192453" cy="5261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FOUR </a:t>
            </a:r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30175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、数据增强及训练细节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309880" y="1419060"/>
          <a:ext cx="6700520" cy="440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193280" y="1900322"/>
          <a:ext cx="4693920" cy="381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6960"/>
                <a:gridCol w="2346960"/>
              </a:tblGrid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batchsize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32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num_worker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64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crop size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256x256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epoch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200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optimizer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Adam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loss function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CrossEntropy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136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>
                          <a:effectLst/>
                        </a:rPr>
                        <a:t>Start learning rate</a:t>
                      </a:r>
                      <a:endParaRPr lang="zh-CN" sz="2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00" dirty="0">
                          <a:effectLst/>
                        </a:rPr>
                        <a:t>0.1</a:t>
                      </a:r>
                      <a:endParaRPr lang="zh-CN" sz="2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FIVE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实验结果评估与分析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实验结果评估与分析</a:t>
            </a:r>
            <a:endParaRPr kumimoji="1" lang="zh-CN" altLang="en-US" dirty="0"/>
          </a:p>
        </p:txBody>
      </p:sp>
      <p:sp>
        <p:nvSpPr>
          <p:cNvPr id="6" name="任意形状 5"/>
          <p:cNvSpPr/>
          <p:nvPr/>
        </p:nvSpPr>
        <p:spPr>
          <a:xfrm>
            <a:off x="637654" y="1590166"/>
            <a:ext cx="2604873" cy="4419599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7" name="任意形状 6"/>
          <p:cNvSpPr/>
          <p:nvPr/>
        </p:nvSpPr>
        <p:spPr>
          <a:xfrm>
            <a:off x="825500" y="1863240"/>
            <a:ext cx="2229180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9" name="任意形状 8"/>
          <p:cNvSpPr/>
          <p:nvPr/>
        </p:nvSpPr>
        <p:spPr>
          <a:xfrm>
            <a:off x="3437893" y="1590166"/>
            <a:ext cx="2604873" cy="4419599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0" name="任意形状 9"/>
          <p:cNvSpPr/>
          <p:nvPr/>
        </p:nvSpPr>
        <p:spPr>
          <a:xfrm>
            <a:off x="3625740" y="1863240"/>
            <a:ext cx="2229180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2" name="任意形状 11"/>
          <p:cNvSpPr/>
          <p:nvPr/>
        </p:nvSpPr>
        <p:spPr>
          <a:xfrm>
            <a:off x="6238132" y="1590166"/>
            <a:ext cx="2604873" cy="4419599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3" name="任意形状 12"/>
          <p:cNvSpPr/>
          <p:nvPr/>
        </p:nvSpPr>
        <p:spPr>
          <a:xfrm>
            <a:off x="6425979" y="1863240"/>
            <a:ext cx="2229180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5" name="任意形状 14"/>
          <p:cNvSpPr/>
          <p:nvPr/>
        </p:nvSpPr>
        <p:spPr>
          <a:xfrm>
            <a:off x="9038371" y="1590166"/>
            <a:ext cx="2604873" cy="4419599"/>
          </a:xfrm>
          <a:custGeom>
            <a:avLst/>
            <a:gdLst>
              <a:gd name="connsiteX0" fmla="*/ 0 w 2604873"/>
              <a:gd name="connsiteY0" fmla="*/ 260487 h 4419599"/>
              <a:gd name="connsiteX1" fmla="*/ 260487 w 2604873"/>
              <a:gd name="connsiteY1" fmla="*/ 0 h 4419599"/>
              <a:gd name="connsiteX2" fmla="*/ 2344386 w 2604873"/>
              <a:gd name="connsiteY2" fmla="*/ 0 h 4419599"/>
              <a:gd name="connsiteX3" fmla="*/ 2604873 w 2604873"/>
              <a:gd name="connsiteY3" fmla="*/ 260487 h 4419599"/>
              <a:gd name="connsiteX4" fmla="*/ 2604873 w 2604873"/>
              <a:gd name="connsiteY4" fmla="*/ 4159112 h 4419599"/>
              <a:gd name="connsiteX5" fmla="*/ 2344386 w 2604873"/>
              <a:gd name="connsiteY5" fmla="*/ 4419599 h 4419599"/>
              <a:gd name="connsiteX6" fmla="*/ 260487 w 2604873"/>
              <a:gd name="connsiteY6" fmla="*/ 4419599 h 4419599"/>
              <a:gd name="connsiteX7" fmla="*/ 0 w 2604873"/>
              <a:gd name="connsiteY7" fmla="*/ 4159112 h 4419599"/>
              <a:gd name="connsiteX8" fmla="*/ 0 w 2604873"/>
              <a:gd name="connsiteY8" fmla="*/ 260487 h 441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4873" h="4419599">
                <a:moveTo>
                  <a:pt x="0" y="260487"/>
                </a:moveTo>
                <a:cubicBezTo>
                  <a:pt x="0" y="116624"/>
                  <a:pt x="116624" y="0"/>
                  <a:pt x="260487" y="0"/>
                </a:cubicBezTo>
                <a:lnTo>
                  <a:pt x="2344386" y="0"/>
                </a:lnTo>
                <a:cubicBezTo>
                  <a:pt x="2488249" y="0"/>
                  <a:pt x="2604873" y="116624"/>
                  <a:pt x="2604873" y="260487"/>
                </a:cubicBezTo>
                <a:lnTo>
                  <a:pt x="2604873" y="4159112"/>
                </a:lnTo>
                <a:cubicBezTo>
                  <a:pt x="2604873" y="4302975"/>
                  <a:pt x="2488249" y="4419599"/>
                  <a:pt x="2344386" y="4419599"/>
                </a:cubicBezTo>
                <a:lnTo>
                  <a:pt x="260487" y="4419599"/>
                </a:lnTo>
                <a:cubicBezTo>
                  <a:pt x="116624" y="4419599"/>
                  <a:pt x="0" y="4302975"/>
                  <a:pt x="0" y="4159112"/>
                </a:cubicBezTo>
                <a:lnTo>
                  <a:pt x="0" y="260487"/>
                </a:lnTo>
                <a:close/>
              </a:path>
            </a:pathLst>
          </a:cu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316992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6" name="任意形状 15"/>
          <p:cNvSpPr/>
          <p:nvPr/>
        </p:nvSpPr>
        <p:spPr>
          <a:xfrm>
            <a:off x="9226218" y="1863240"/>
            <a:ext cx="2229180" cy="641325"/>
          </a:xfrm>
          <a:custGeom>
            <a:avLst/>
            <a:gdLst>
              <a:gd name="connsiteX0" fmla="*/ 0 w 2083898"/>
              <a:gd name="connsiteY0" fmla="*/ 133257 h 1332569"/>
              <a:gd name="connsiteX1" fmla="*/ 133257 w 2083898"/>
              <a:gd name="connsiteY1" fmla="*/ 0 h 1332569"/>
              <a:gd name="connsiteX2" fmla="*/ 1950641 w 2083898"/>
              <a:gd name="connsiteY2" fmla="*/ 0 h 1332569"/>
              <a:gd name="connsiteX3" fmla="*/ 2083898 w 2083898"/>
              <a:gd name="connsiteY3" fmla="*/ 133257 h 1332569"/>
              <a:gd name="connsiteX4" fmla="*/ 2083898 w 2083898"/>
              <a:gd name="connsiteY4" fmla="*/ 1199312 h 1332569"/>
              <a:gd name="connsiteX5" fmla="*/ 1950641 w 2083898"/>
              <a:gd name="connsiteY5" fmla="*/ 1332569 h 1332569"/>
              <a:gd name="connsiteX6" fmla="*/ 133257 w 2083898"/>
              <a:gd name="connsiteY6" fmla="*/ 1332569 h 1332569"/>
              <a:gd name="connsiteX7" fmla="*/ 0 w 2083898"/>
              <a:gd name="connsiteY7" fmla="*/ 1199312 h 1332569"/>
              <a:gd name="connsiteX8" fmla="*/ 0 w 2083898"/>
              <a:gd name="connsiteY8" fmla="*/ 133257 h 133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898" h="1332569">
                <a:moveTo>
                  <a:pt x="0" y="133257"/>
                </a:moveTo>
                <a:cubicBezTo>
                  <a:pt x="0" y="59661"/>
                  <a:pt x="59661" y="0"/>
                  <a:pt x="133257" y="0"/>
                </a:cubicBezTo>
                <a:lnTo>
                  <a:pt x="1950641" y="0"/>
                </a:lnTo>
                <a:cubicBezTo>
                  <a:pt x="2024237" y="0"/>
                  <a:pt x="2083898" y="59661"/>
                  <a:pt x="2083898" y="133257"/>
                </a:cubicBezTo>
                <a:lnTo>
                  <a:pt x="2083898" y="1199312"/>
                </a:lnTo>
                <a:cubicBezTo>
                  <a:pt x="2083898" y="1272908"/>
                  <a:pt x="2024237" y="1332569"/>
                  <a:pt x="1950641" y="1332569"/>
                </a:cubicBezTo>
                <a:lnTo>
                  <a:pt x="133257" y="1332569"/>
                </a:lnTo>
                <a:cubicBezTo>
                  <a:pt x="59661" y="1332569"/>
                  <a:pt x="0" y="1272908"/>
                  <a:pt x="0" y="1199312"/>
                </a:cubicBezTo>
                <a:lnTo>
                  <a:pt x="0" y="13325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830" tIns="77130" rIns="89830" bIns="7713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/>
          </a:p>
        </p:txBody>
      </p:sp>
      <p:sp>
        <p:nvSpPr>
          <p:cNvPr id="19" name="矩形 18"/>
          <p:cNvSpPr/>
          <p:nvPr/>
        </p:nvSpPr>
        <p:spPr>
          <a:xfrm>
            <a:off x="924560" y="1848485"/>
            <a:ext cx="2031365" cy="10725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09600"/>
            <a:r>
              <a:rPr lang="en-US" altLang="zh-CN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DSC</a:t>
            </a:r>
            <a:r>
              <a:rPr lang="zh-CN" altLang="en-US" sz="1400" b="1" dirty="0">
                <a:solidFill>
                  <a:schemeClr val="bg1"/>
                </a:solidFill>
                <a:ea typeface="微软雅黑" panose="020B0503020204020204" pitchFamily="34" charset="-122"/>
              </a:rPr>
              <a:t>系数（Dice Similarity Coefficient</a:t>
            </a:r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24666" y="1999234"/>
            <a:ext cx="203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0"/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Sensitivity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21146" y="1999234"/>
            <a:ext cx="203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0"/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Specificity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21385" y="1999232"/>
            <a:ext cx="203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0"/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Precision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8800" y="2799964"/>
            <a:ext cx="2683727" cy="212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6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衡量两个集合相似度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能够较好地处理正负样本数量差异较大的情况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特别适用于不平衡数据集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defTabSz="609600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37893" y="2777639"/>
            <a:ext cx="2604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衡量了模型正确识别正例的能力，即在所有实际正例中，模型成功识别的比例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越接近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表示模型在捕捉正例方面的性能越好。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38132" y="2777639"/>
            <a:ext cx="2604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Times New Roman" panose="02020603050405020304" pitchFamily="18" charset="0"/>
              <a:buChar char="♦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衡量了模型正确识别负例的能力，即在所有实际负例中，模型成功识别的比例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越接近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表示模型在准确排除负例方面的性能越好。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038371" y="2806114"/>
            <a:ext cx="2604873" cy="222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09600">
              <a:lnSpc>
                <a:spcPct val="130000"/>
              </a:lnSpc>
              <a:buFont typeface="Century Gothic" panose="020B0502020202020204" pitchFamily="34" charset="0"/>
              <a:buChar char="►"/>
            </a:pP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衡量了模型在预测为正例的样本中真正为正例的比例</a:t>
            </a:r>
            <a:r>
              <a:rPr lang="zh-CN" altLang="en-US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越接近</a:t>
            </a:r>
            <a:r>
              <a:rPr lang="en-US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表示模型在预测为正例的样本中更多地是真正例。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30175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、选用指标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15360" y="4951095"/>
            <a:ext cx="2449195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34125" y="4986020"/>
            <a:ext cx="2435225" cy="497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26550" y="5130165"/>
            <a:ext cx="2044065" cy="4305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6930" y="4725035"/>
            <a:ext cx="2090420" cy="6064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96645" y="5331460"/>
            <a:ext cx="1570355" cy="56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实验结果评估与分析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30175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、评估结果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0800" y="1960880"/>
          <a:ext cx="5994400" cy="2824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2770"/>
                <a:gridCol w="1268046"/>
                <a:gridCol w="1175390"/>
                <a:gridCol w="1213985"/>
                <a:gridCol w="1184209"/>
              </a:tblGrid>
              <a:tr h="555866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Dice Coefficient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Sensitivity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Specificity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Precision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6715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U-Net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76.48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75.96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99.14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78.49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6715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SegNet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64.93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68.91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98.06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65.14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6715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PSPNet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39.82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30.27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99.89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71.89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67154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BiSeNetV2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71.83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>
                          <a:effectLst/>
                        </a:rPr>
                        <a:t>72.93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98.75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</a:rPr>
                        <a:t>74.05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6045200" y="1148080"/>
          <a:ext cx="6146800" cy="4329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FIVE </a:t>
            </a:r>
            <a:r>
              <a:rPr kumimoji="1" lang="zh-CN" altLang="en-US" dirty="0"/>
              <a:t>实验结果评估与分析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3600" y="965602"/>
            <a:ext cx="301752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ts val="600"/>
              </a:spcBef>
              <a:defRPr sz="1200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kumimoji="1" lang="en-US" altLang="zh-CN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</a:t>
            </a:r>
            <a:r>
              <a:rPr kumimoji="1" lang="zh-CN" altLang="en-US" sz="2000" b="1" kern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、分割结果比较</a:t>
            </a:r>
            <a:endParaRPr kumimoji="1" lang="zh-CN" altLang="en-US" sz="2000" b="1" kern="12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42240"/>
            <a:ext cx="3286760" cy="3286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80" y="1566040"/>
            <a:ext cx="2006600" cy="200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65020" y="3642360"/>
            <a:ext cx="17576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U-Net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02320" y="3642360"/>
            <a:ext cx="17576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BiSeNetV2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1566040"/>
            <a:ext cx="2005200" cy="2005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180" y="3642360"/>
            <a:ext cx="2005200" cy="2005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084320" y="5647560"/>
            <a:ext cx="17576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SegNet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27140" y="5647560"/>
            <a:ext cx="175768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b="1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PSPNet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961" y="3642360"/>
            <a:ext cx="2005200" cy="20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450975" y="1194896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2286000" y="1298235"/>
            <a:ext cx="3234689" cy="445150"/>
          </a:xfrm>
        </p:spPr>
        <p:txBody>
          <a:bodyPr/>
          <a:lstStyle/>
          <a:p>
            <a:pPr lvl="0">
              <a:spcAft>
                <a:spcPts val="1300"/>
              </a:spcAft>
            </a:pPr>
            <a:r>
              <a:rPr kumimoji="1" lang="zh-CN" altLang="zh-CN" dirty="0"/>
              <a:t>实验背景与问题分析</a:t>
            </a:r>
            <a:endParaRPr kumimoji="1" lang="zh-CN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450975" y="1851620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286000" y="1954959"/>
            <a:ext cx="3234689" cy="445150"/>
          </a:xfrm>
        </p:spPr>
        <p:txBody>
          <a:bodyPr/>
          <a:lstStyle/>
          <a:p>
            <a:r>
              <a:rPr kumimoji="1" lang="zh-CN" altLang="en-US" dirty="0"/>
              <a:t>实验目的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450975" y="2502461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2286000" y="2605800"/>
            <a:ext cx="3234689" cy="445150"/>
          </a:xfrm>
        </p:spPr>
        <p:txBody>
          <a:bodyPr/>
          <a:lstStyle/>
          <a:p>
            <a:r>
              <a:rPr kumimoji="1" lang="zh-CN" altLang="en-US" dirty="0"/>
              <a:t>数据集介绍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1450975" y="3147755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2286000" y="3251094"/>
            <a:ext cx="3234689" cy="445150"/>
          </a:xfrm>
        </p:spPr>
        <p:txBody>
          <a:bodyPr/>
          <a:lstStyle/>
          <a:p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0"/>
          </p:nvPr>
        </p:nvSpPr>
        <p:spPr>
          <a:xfrm>
            <a:off x="1450975" y="3803352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1"/>
          </p:nvPr>
        </p:nvSpPr>
        <p:spPr>
          <a:xfrm>
            <a:off x="2286000" y="3906691"/>
            <a:ext cx="3234689" cy="445150"/>
          </a:xfrm>
        </p:spPr>
        <p:txBody>
          <a:bodyPr/>
          <a:lstStyle/>
          <a:p>
            <a:r>
              <a:rPr kumimoji="1" lang="zh-CN" altLang="en-US" dirty="0"/>
              <a:t>实验结果评估与分析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2"/>
          </p:nvPr>
        </p:nvSpPr>
        <p:spPr>
          <a:xfrm>
            <a:off x="1450975" y="4460076"/>
            <a:ext cx="835026" cy="651828"/>
          </a:xfrm>
        </p:spPr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3"/>
          </p:nvPr>
        </p:nvSpPr>
        <p:spPr>
          <a:xfrm>
            <a:off x="2286000" y="4563415"/>
            <a:ext cx="3234689" cy="445150"/>
          </a:xfrm>
        </p:spPr>
        <p:txBody>
          <a:bodyPr/>
          <a:lstStyle/>
          <a:p>
            <a:r>
              <a:rPr kumimoji="1" lang="zh-CN" altLang="en-US" dirty="0"/>
              <a:t>不足与展望</a:t>
            </a:r>
            <a:endParaRPr kumimoji="1" lang="zh-CN" altLang="en-US" dirty="0"/>
          </a:p>
        </p:txBody>
      </p:sp>
      <p:sp>
        <p:nvSpPr>
          <p:cNvPr id="16" name="文本占位符 13"/>
          <p:cNvSpPr txBox="1"/>
          <p:nvPr/>
        </p:nvSpPr>
        <p:spPr>
          <a:xfrm>
            <a:off x="1450974" y="508110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sp>
        <p:nvSpPr>
          <p:cNvPr id="17" name="文本占位符 14"/>
          <p:cNvSpPr txBox="1"/>
          <p:nvPr/>
        </p:nvSpPr>
        <p:spPr>
          <a:xfrm>
            <a:off x="2286000" y="5176178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人员分工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不足与展望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SIX </a:t>
            </a:r>
            <a:r>
              <a:rPr kumimoji="1" lang="zh-CN" altLang="en-US" dirty="0"/>
              <a:t>不足与展望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326640" y="2996415"/>
            <a:ext cx="2318657" cy="1415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五边形 3"/>
          <p:cNvSpPr/>
          <p:nvPr/>
        </p:nvSpPr>
        <p:spPr>
          <a:xfrm rot="5400000">
            <a:off x="2228667" y="3235902"/>
            <a:ext cx="2514602" cy="2318657"/>
          </a:xfrm>
          <a:prstGeom prst="homePlate">
            <a:avLst>
              <a:gd name="adj" fmla="val 1669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8"/>
          <p:cNvSpPr txBox="1"/>
          <p:nvPr/>
        </p:nvSpPr>
        <p:spPr>
          <a:xfrm>
            <a:off x="2326639" y="3249689"/>
            <a:ext cx="2318657" cy="222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在本次实验中只使用了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采集的图像，后续可以考虑采用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MR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的图像或者是两种图像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结合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进行多模态的分割</a:t>
            </a:r>
            <a:r>
              <a:rPr lang="zh-CN" altLang="en-US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936239" y="1766627"/>
            <a:ext cx="1099458" cy="109945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>
                <a:solidFill>
                  <a:schemeClr val="bg1"/>
                </a:solidFill>
              </a:rPr>
              <a:t>1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901435" y="2693471"/>
            <a:ext cx="2318657" cy="1415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五边形 43"/>
          <p:cNvSpPr/>
          <p:nvPr/>
        </p:nvSpPr>
        <p:spPr>
          <a:xfrm rot="5400000">
            <a:off x="4803462" y="2932958"/>
            <a:ext cx="2514602" cy="2318657"/>
          </a:xfrm>
          <a:prstGeom prst="homePlate">
            <a:avLst>
              <a:gd name="adj" fmla="val 166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8"/>
          <p:cNvSpPr txBox="1"/>
          <p:nvPr/>
        </p:nvSpPr>
        <p:spPr>
          <a:xfrm>
            <a:off x="4901434" y="2823535"/>
            <a:ext cx="2318658" cy="18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可以考虑采用除了</a:t>
            </a:r>
            <a:r>
              <a:rPr lang="en-US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chaos</a:t>
            </a: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之外其他更为复杂的数据集进行实验，以训练得到鲁棒性更好的模型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511034" y="1463683"/>
            <a:ext cx="1099458" cy="109945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2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476230" y="2390527"/>
            <a:ext cx="2318657" cy="1415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五边形 51"/>
          <p:cNvSpPr/>
          <p:nvPr/>
        </p:nvSpPr>
        <p:spPr>
          <a:xfrm rot="5400000">
            <a:off x="7378257" y="2630014"/>
            <a:ext cx="2514602" cy="2318657"/>
          </a:xfrm>
          <a:prstGeom prst="homePlate">
            <a:avLst>
              <a:gd name="adj" fmla="val 166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8"/>
          <p:cNvSpPr txBox="1"/>
          <p:nvPr/>
        </p:nvSpPr>
        <p:spPr>
          <a:xfrm>
            <a:off x="7476231" y="2700727"/>
            <a:ext cx="2318656" cy="186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zh-CN" sz="1800" kern="100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可以考虑其他的一些分割网络的效果，同时对于训练过程的参数进行进一步的探索与选择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8085829" y="1160739"/>
            <a:ext cx="1099458" cy="109945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</a:rPr>
              <a:t>3</a:t>
            </a:r>
            <a:endParaRPr kumimoji="1" lang="zh-CN" altLang="en-US" sz="6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人员分工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SEVEN </a:t>
            </a:r>
            <a:r>
              <a:rPr kumimoji="1" lang="zh-CN" altLang="en-US" dirty="0"/>
              <a:t>人员分工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729204" y="1226916"/>
            <a:ext cx="2605778" cy="4340505"/>
            <a:chOff x="613457" y="1226916"/>
            <a:chExt cx="2605778" cy="4340505"/>
          </a:xfrm>
        </p:grpSpPr>
        <p:grpSp>
          <p:nvGrpSpPr>
            <p:cNvPr id="9" name="组 8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4" name="椭圆 33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800" dirty="0">
                    <a:solidFill>
                      <a:schemeClr val="accent1"/>
                    </a:solidFill>
                  </a:rPr>
                  <a:t>2050285 </a:t>
                </a:r>
                <a:r>
                  <a:rPr kumimoji="1" lang="zh-CN" altLang="en-US" sz="2800" dirty="0">
                    <a:solidFill>
                      <a:schemeClr val="accent1"/>
                    </a:solidFill>
                  </a:rPr>
                  <a:t>吴致远</a:t>
                </a:r>
                <a:endParaRPr kumimoji="1" lang="zh-CN" altLang="en-US" sz="28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1375475" y="3832696"/>
              <a:ext cx="1107996" cy="7765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60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代码撰写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 algn="ctr" defTabSz="60960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报告写作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3435127" y="1226916"/>
            <a:ext cx="2605778" cy="4340505"/>
            <a:chOff x="613457" y="1226916"/>
            <a:chExt cx="2605778" cy="4340505"/>
          </a:xfrm>
        </p:grpSpPr>
        <p:grpSp>
          <p:nvGrpSpPr>
            <p:cNvPr id="52" name="组 51"/>
            <p:cNvGrpSpPr/>
            <p:nvPr/>
          </p:nvGrpSpPr>
          <p:grpSpPr>
            <a:xfrm>
              <a:off x="613457" y="1226916"/>
              <a:ext cx="2605778" cy="4340505"/>
              <a:chOff x="4016415" y="1377387"/>
              <a:chExt cx="1851950" cy="2821597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016415" y="1377387"/>
                <a:ext cx="1851950" cy="18519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4016415" y="2303362"/>
                <a:ext cx="1851950" cy="189562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739814" y="1353274"/>
              <a:ext cx="2353064" cy="2353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solidFill>
                    <a:schemeClr val="accent2"/>
                  </a:solidFill>
                </a:rPr>
                <a:t>2151406</a:t>
              </a:r>
              <a:r>
                <a:rPr kumimoji="1" lang="zh-CN" altLang="en-US" sz="2800" dirty="0">
                  <a:solidFill>
                    <a:schemeClr val="accent2"/>
                  </a:solidFill>
                </a:rPr>
                <a:t>刘卓明</a:t>
              </a:r>
              <a:endParaRPr kumimoji="1" lang="zh-CN" altLang="en-US" sz="28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141050" y="1226916"/>
            <a:ext cx="2605778" cy="4340505"/>
            <a:chOff x="613457" y="1226916"/>
            <a:chExt cx="2605778" cy="4340505"/>
          </a:xfrm>
        </p:grpSpPr>
        <p:grpSp>
          <p:nvGrpSpPr>
            <p:cNvPr id="58" name="组 57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61" name="组 60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800" dirty="0">
                    <a:solidFill>
                      <a:schemeClr val="accent3"/>
                    </a:solidFill>
                  </a:rPr>
                  <a:t>2054216</a:t>
                </a:r>
                <a:r>
                  <a:rPr kumimoji="1" lang="zh-CN" altLang="en-US" sz="2800" dirty="0">
                    <a:solidFill>
                      <a:schemeClr val="accent3"/>
                    </a:solidFill>
                  </a:rPr>
                  <a:t>王天宇</a:t>
                </a:r>
                <a:endParaRPr kumimoji="1" lang="zh-CN" altLang="en-US" sz="28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>
            <a:xfrm>
              <a:off x="1404001" y="3824912"/>
              <a:ext cx="1107996" cy="7765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60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查阅资料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 defTabSz="60960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参与讨论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8846973" y="1226916"/>
            <a:ext cx="2605778" cy="4340505"/>
            <a:chOff x="613457" y="1226916"/>
            <a:chExt cx="2605778" cy="4340505"/>
          </a:xfrm>
        </p:grpSpPr>
        <p:grpSp>
          <p:nvGrpSpPr>
            <p:cNvPr id="66" name="组 65"/>
            <p:cNvGrpSpPr/>
            <p:nvPr/>
          </p:nvGrpSpPr>
          <p:grpSpPr>
            <a:xfrm>
              <a:off x="613457" y="1226916"/>
              <a:ext cx="2605778" cy="4340505"/>
              <a:chOff x="613457" y="1226916"/>
              <a:chExt cx="2605778" cy="4340505"/>
            </a:xfrm>
          </p:grpSpPr>
          <p:grpSp>
            <p:nvGrpSpPr>
              <p:cNvPr id="69" name="组 68"/>
              <p:cNvGrpSpPr/>
              <p:nvPr/>
            </p:nvGrpSpPr>
            <p:grpSpPr>
              <a:xfrm>
                <a:off x="613457" y="1226916"/>
                <a:ext cx="2605778" cy="4340505"/>
                <a:chOff x="4016415" y="1377387"/>
                <a:chExt cx="1851950" cy="2821597"/>
              </a:xfrm>
            </p:grpSpPr>
            <p:sp>
              <p:nvSpPr>
                <p:cNvPr id="71" name="椭圆 70"/>
                <p:cNvSpPr/>
                <p:nvPr/>
              </p:nvSpPr>
              <p:spPr>
                <a:xfrm>
                  <a:off x="4016415" y="1377387"/>
                  <a:ext cx="1851950" cy="18519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4016415" y="2303362"/>
                  <a:ext cx="1851950" cy="189562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739814" y="1353274"/>
                <a:ext cx="2353064" cy="235306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800" dirty="0">
                    <a:solidFill>
                      <a:schemeClr val="accent4"/>
                    </a:solidFill>
                  </a:rPr>
                  <a:t>2150255</a:t>
                </a:r>
                <a:r>
                  <a:rPr kumimoji="1" lang="zh-CN" altLang="en-US" sz="2800" dirty="0">
                    <a:solidFill>
                      <a:schemeClr val="accent4"/>
                    </a:solidFill>
                  </a:rPr>
                  <a:t>金昊</a:t>
                </a:r>
                <a:endParaRPr kumimoji="1" lang="zh-CN" altLang="en-US" sz="28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1404001" y="3832696"/>
              <a:ext cx="1107996" cy="7765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600">
                <a:lnSpc>
                  <a:spcPct val="130000"/>
                </a:lnSpc>
              </a:pPr>
              <a:r>
                <a: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PPT</a:t>
              </a: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制作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 algn="ctr" defTabSz="609600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报告写作</a:t>
              </a:r>
              <a:endPara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182042" y="3824912"/>
            <a:ext cx="1172116" cy="1132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代码撰写 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报告写作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汇报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11760" y="2388870"/>
            <a:ext cx="6715761" cy="2406649"/>
          </a:xfrm>
        </p:spPr>
        <p:txBody>
          <a:bodyPr/>
          <a:lstStyle/>
          <a:p>
            <a:r>
              <a:rPr kumimoji="1"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恳请老师批评指正！</a:t>
            </a:r>
            <a:endParaRPr kumimoji="1"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实验背景与问题分析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ONE </a:t>
            </a:r>
            <a:r>
              <a:rPr kumimoji="1" lang="zh-CN" altLang="en-US" dirty="0"/>
              <a:t>重要性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652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3365500"/>
            <a:ext cx="4470058" cy="335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云形标注 6"/>
          <p:cNvSpPr/>
          <p:nvPr/>
        </p:nvSpPr>
        <p:spPr>
          <a:xfrm>
            <a:off x="1008269" y="1242818"/>
            <a:ext cx="3182529" cy="2132294"/>
          </a:xfrm>
          <a:prstGeom prst="cloudCallout">
            <a:avLst>
              <a:gd name="adj1" fmla="val -14969"/>
              <a:gd name="adj2" fmla="val 7387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 rot="21166126">
            <a:off x="1273827" y="1759253"/>
            <a:ext cx="2749472" cy="81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40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临床需求大</a:t>
            </a:r>
            <a:endParaRPr lang="en-US" altLang="zh-CN" sz="40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889580" y="1537458"/>
          <a:ext cx="6520100" cy="3959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ONE  </a:t>
            </a:r>
            <a:r>
              <a:rPr kumimoji="1" lang="zh-CN" altLang="en-US" dirty="0"/>
              <a:t>挑战</a:t>
            </a:r>
            <a:endParaRPr kumimoji="1" lang="zh-CN" altLang="en-US" dirty="0"/>
          </a:p>
        </p:txBody>
      </p:sp>
      <p:cxnSp>
        <p:nvCxnSpPr>
          <p:cNvPr id="4" name="直线连接符 3"/>
          <p:cNvCxnSpPr/>
          <p:nvPr/>
        </p:nvCxnSpPr>
        <p:spPr>
          <a:xfrm>
            <a:off x="6096000" y="4176580"/>
            <a:ext cx="0" cy="187325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/>
        </p:nvGraphicFramePr>
        <p:xfrm>
          <a:off x="1694100" y="4095487"/>
          <a:ext cx="3853180" cy="187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3823731" y="3522203"/>
            <a:ext cx="1723549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结构复杂性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96913" y="390476"/>
            <a:ext cx="3131727" cy="3131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" name="图示 2"/>
          <p:cNvGraphicFramePr/>
          <p:nvPr/>
        </p:nvGraphicFramePr>
        <p:xfrm>
          <a:off x="5730240" y="4190522"/>
          <a:ext cx="6065520" cy="175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矩形 10"/>
          <p:cNvSpPr/>
          <p:nvPr/>
        </p:nvSpPr>
        <p:spPr>
          <a:xfrm>
            <a:off x="6644721" y="3522203"/>
            <a:ext cx="264687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2"/>
                </a:solidFill>
                <a:ea typeface="微软雅黑" panose="020B0503020204020204" pitchFamily="34" charset="-122"/>
              </a:rPr>
              <a:t>手动分割的局限性</a:t>
            </a:r>
            <a:endParaRPr lang="en-US" altLang="zh-CN" sz="2400" b="1" dirty="0">
              <a:solidFill>
                <a:schemeClr val="accent2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644721" y="390476"/>
            <a:ext cx="3131727" cy="3131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767580" y="3989686"/>
            <a:ext cx="2656840" cy="445150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209800" y="4974590"/>
            <a:ext cx="7772399" cy="1220474"/>
          </a:xfrm>
        </p:spPr>
        <p:txBody>
          <a:bodyPr/>
          <a:lstStyle/>
          <a:p>
            <a:r>
              <a:rPr kumimoji="1" lang="zh-CN" altLang="en-US" sz="4800" dirty="0"/>
              <a:t>实验目的</a:t>
            </a:r>
            <a:endParaRPr kumimoji="1" lang="en-US" altLang="zh-CN" sz="4800" dirty="0"/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通过使用开源的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chaos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数据集，使用现有的语义分割网络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U-Net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SegNet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PSPNet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BiSeNetV2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来对图像进行分割，并比较这四种网络的分割效果，得到分割效果最好的网络。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kumimoji="1" lang="zh-CN" alt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数据集介绍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THREE  </a:t>
            </a:r>
            <a:r>
              <a:rPr kumimoji="1" lang="zh-CN" altLang="en-US" dirty="0"/>
              <a:t>数据集介绍 </a:t>
            </a:r>
            <a:r>
              <a:rPr kumimoji="1" lang="en-US" altLang="zh-CN" dirty="0"/>
              <a:t>CHAOS  </a:t>
            </a:r>
            <a:endParaRPr kumimoji="1"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-589280" y="1320800"/>
          <a:ext cx="6573520" cy="4340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24" y="1605280"/>
            <a:ext cx="6875490" cy="3832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实验步骤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PP_MARK_KEY" val="6c28d017-fcad-40d3-927c-3e475766b198"/>
  <p:tag name="COMMONDATA" val="eyJoZGlkIjoiYjJkZGNjYmE3OTIyNTZkMGFhZmViODA5MzI4OTcxZDkifQ=="/>
</p:tagLst>
</file>

<file path=ppt/theme/theme1.xml><?xml version="1.0" encoding="utf-8"?>
<a:theme xmlns:a="http://schemas.openxmlformats.org/drawingml/2006/main" name="模板页面">
  <a:themeElements>
    <a:clrScheme name="自定义 7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D078A5"/>
      </a:accent1>
      <a:accent2>
        <a:srgbClr val="7E4460"/>
      </a:accent2>
      <a:accent3>
        <a:srgbClr val="F3D06C"/>
      </a:accent3>
      <a:accent4>
        <a:srgbClr val="F4445A"/>
      </a:accent4>
      <a:accent5>
        <a:srgbClr val="E4DBCD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毕业答辩-多彩图书-温馨玫红-PPT模板</Template>
  <TotalTime>0</TotalTime>
  <Words>1894</Words>
  <Application>WPS 演示</Application>
  <PresentationFormat>宽屏</PresentationFormat>
  <Paragraphs>278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Century Gothic</vt:lpstr>
      <vt:lpstr>Segoe UI Light</vt:lpstr>
      <vt:lpstr>Segoe UI Light</vt:lpstr>
      <vt:lpstr>等线</vt:lpstr>
      <vt:lpstr>Times New Roman</vt:lpstr>
      <vt:lpstr>Arial Unicode MS</vt:lpstr>
      <vt:lpstr>Calibri</vt:lpstr>
      <vt:lpstr>Century Gothic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昊 金</dc:creator>
  <cp:lastModifiedBy>沧浪</cp:lastModifiedBy>
  <cp:revision>13</cp:revision>
  <dcterms:created xsi:type="dcterms:W3CDTF">2023-12-24T08:28:00Z</dcterms:created>
  <dcterms:modified xsi:type="dcterms:W3CDTF">2023-12-27T05:46:56Z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EF3C7DF937C643D18905223F4937B70E</vt:lpwstr>
  </property>
  <property fmtid="{D5CDD505-2E9C-101B-9397-08002B2CF9AE}" pid="3" name="KSOProductBuildVer">
    <vt:lpwstr>2052-11.1.0.13703</vt:lpwstr>
  </property>
</Properties>
</file>